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8.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704" r:id="rId2"/>
    <p:sldMasterId id="2147483723" r:id="rId3"/>
    <p:sldMasterId id="2147483752" r:id="rId4"/>
    <p:sldMasterId id="2147483768" r:id="rId5"/>
    <p:sldMasterId id="2147483784" r:id="rId6"/>
    <p:sldMasterId id="2147483800" r:id="rId7"/>
    <p:sldMasterId id="2147483816" r:id="rId8"/>
    <p:sldMasterId id="2147483832" r:id="rId9"/>
  </p:sldMasterIdLst>
  <p:notesMasterIdLst>
    <p:notesMasterId r:id="rId29"/>
  </p:notesMasterIdLst>
  <p:sldIdLst>
    <p:sldId id="256" r:id="rId10"/>
    <p:sldId id="257" r:id="rId11"/>
    <p:sldId id="318" r:id="rId12"/>
    <p:sldId id="315" r:id="rId13"/>
    <p:sldId id="317" r:id="rId14"/>
    <p:sldId id="290" r:id="rId15"/>
    <p:sldId id="291" r:id="rId16"/>
    <p:sldId id="292" r:id="rId17"/>
    <p:sldId id="285" r:id="rId18"/>
    <p:sldId id="295" r:id="rId19"/>
    <p:sldId id="307" r:id="rId20"/>
    <p:sldId id="297" r:id="rId21"/>
    <p:sldId id="303" r:id="rId22"/>
    <p:sldId id="299" r:id="rId23"/>
    <p:sldId id="319" r:id="rId24"/>
    <p:sldId id="298" r:id="rId25"/>
    <p:sldId id="306" r:id="rId26"/>
    <p:sldId id="308" r:id="rId27"/>
    <p:sldId id="312" r:id="rId28"/>
  </p:sldIdLst>
  <p:sldSz cx="9906000" cy="6858000" type="A4"/>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8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7632" autoAdjust="0"/>
  </p:normalViewPr>
  <p:slideViewPr>
    <p:cSldViewPr snapToGrid="0" showGuides="1">
      <p:cViewPr varScale="1">
        <p:scale>
          <a:sx n="88" d="100"/>
          <a:sy n="88" d="100"/>
        </p:scale>
        <p:origin x="-1176" y="-96"/>
      </p:cViewPr>
      <p:guideLst>
        <p:guide orient="horz" pos="473"/>
        <p:guide orient="horz" pos="3829"/>
        <p:guide orient="horz" pos="725"/>
        <p:guide orient="horz" pos="917"/>
        <p:guide orient="horz" pos="2273"/>
        <p:guide orient="horz" pos="1505"/>
        <p:guide pos="384"/>
        <p:guide pos="5889"/>
        <p:guide pos="1021"/>
        <p:guide pos="3127"/>
      </p:guideLst>
    </p:cSldViewPr>
  </p:slideViewPr>
  <p:notesTextViewPr>
    <p:cViewPr>
      <p:scale>
        <a:sx n="1" d="1"/>
        <a:sy n="1" d="1"/>
      </p:scale>
      <p:origin x="0" y="0"/>
    </p:cViewPr>
  </p:notesTextViewPr>
  <p:sorterViewPr>
    <p:cViewPr>
      <p:scale>
        <a:sx n="100" d="100"/>
        <a:sy n="100" d="100"/>
      </p:scale>
      <p:origin x="0" y="2844"/>
    </p:cViewPr>
  </p:sorterViewPr>
  <p:notesViewPr>
    <p:cSldViewPr snapToGrid="0">
      <p:cViewPr varScale="1">
        <p:scale>
          <a:sx n="85" d="100"/>
          <a:sy n="85" d="100"/>
        </p:scale>
        <p:origin x="-3744"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idx="1"/>
          </p:nvPr>
        </p:nvSpPr>
        <p:spPr>
          <a:xfrm>
            <a:off x="4142962" y="0"/>
            <a:ext cx="3170583" cy="480388"/>
          </a:xfrm>
          <a:prstGeom prst="rect">
            <a:avLst/>
          </a:prstGeom>
        </p:spPr>
        <p:txBody>
          <a:bodyPr vert="horz" lIns="94851" tIns="47425" rIns="94851" bIns="47425" rtlCol="0"/>
          <a:lstStyle>
            <a:lvl1pPr algn="r">
              <a:defRPr sz="1200"/>
            </a:lvl1pPr>
          </a:lstStyle>
          <a:p>
            <a:fld id="{A5F1BAF4-DA39-43A3-AF98-C5576C572C90}" type="datetimeFigureOut">
              <a:rPr lang="en-US" smtClean="0"/>
              <a:t>5/26/2016</a:t>
            </a:fld>
            <a:endParaRPr lang="en-US"/>
          </a:p>
        </p:txBody>
      </p:sp>
      <p:sp>
        <p:nvSpPr>
          <p:cNvPr id="4" name="Slide Image Placeholder 3"/>
          <p:cNvSpPr>
            <a:spLocks noGrp="1" noRot="1" noChangeAspect="1"/>
          </p:cNvSpPr>
          <p:nvPr>
            <p:ph type="sldImg" idx="2"/>
          </p:nvPr>
        </p:nvSpPr>
        <p:spPr>
          <a:xfrm>
            <a:off x="1057275" y="719138"/>
            <a:ext cx="5200650" cy="3600450"/>
          </a:xfrm>
          <a:prstGeom prst="rect">
            <a:avLst/>
          </a:prstGeom>
          <a:noFill/>
          <a:ln w="12700">
            <a:solidFill>
              <a:prstClr val="black"/>
            </a:solidFill>
          </a:ln>
        </p:spPr>
        <p:txBody>
          <a:bodyPr vert="horz" lIns="94851" tIns="47425" rIns="94851" bIns="47425" rtlCol="0" anchor="ctr"/>
          <a:lstStyle/>
          <a:p>
            <a:endParaRPr lang="en-US"/>
          </a:p>
        </p:txBody>
      </p:sp>
      <p:sp>
        <p:nvSpPr>
          <p:cNvPr id="5" name="Notes Placeholder 4"/>
          <p:cNvSpPr>
            <a:spLocks noGrp="1"/>
          </p:cNvSpPr>
          <p:nvPr>
            <p:ph type="body" sz="quarter" idx="3"/>
          </p:nvPr>
        </p:nvSpPr>
        <p:spPr>
          <a:xfrm>
            <a:off x="732183" y="4561226"/>
            <a:ext cx="5850835" cy="4320213"/>
          </a:xfrm>
          <a:prstGeom prst="rect">
            <a:avLst/>
          </a:prstGeom>
        </p:spPr>
        <p:txBody>
          <a:bodyPr vert="horz" lIns="94851" tIns="47425" rIns="94851" bIns="474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7" name="Slide Number Placeholder 6"/>
          <p:cNvSpPr>
            <a:spLocks noGrp="1"/>
          </p:cNvSpPr>
          <p:nvPr>
            <p:ph type="sldNum" sz="quarter" idx="5"/>
          </p:nvPr>
        </p:nvSpPr>
        <p:spPr>
          <a:xfrm>
            <a:off x="4142962" y="9119173"/>
            <a:ext cx="3170583" cy="480388"/>
          </a:xfrm>
          <a:prstGeom prst="rect">
            <a:avLst/>
          </a:prstGeom>
        </p:spPr>
        <p:txBody>
          <a:bodyPr vert="horz" lIns="94851" tIns="47425" rIns="94851" bIns="47425" rtlCol="0" anchor="b"/>
          <a:lstStyle>
            <a:lvl1pPr algn="r">
              <a:defRPr sz="1200"/>
            </a:lvl1pPr>
          </a:lstStyle>
          <a:p>
            <a:fld id="{F9FE630F-5AF1-410B-931A-8A93668865EA}" type="slidenum">
              <a:rPr lang="en-US" smtClean="0"/>
              <a:t>‹#›</a:t>
            </a:fld>
            <a:endParaRPr lang="en-US"/>
          </a:p>
        </p:txBody>
      </p:sp>
    </p:spTree>
    <p:extLst>
      <p:ext uri="{BB962C8B-B14F-4D97-AF65-F5344CB8AC3E}">
        <p14:creationId xmlns:p14="http://schemas.microsoft.com/office/powerpoint/2010/main" val="507641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19138"/>
            <a:ext cx="520065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E630F-5AF1-410B-931A-8A93668865EA}" type="slidenum">
              <a:rPr lang="en-US" smtClean="0"/>
              <a:t>1</a:t>
            </a:fld>
            <a:endParaRPr lang="en-US"/>
          </a:p>
        </p:txBody>
      </p:sp>
    </p:spTree>
    <p:extLst>
      <p:ext uri="{BB962C8B-B14F-4D97-AF65-F5344CB8AC3E}">
        <p14:creationId xmlns:p14="http://schemas.microsoft.com/office/powerpoint/2010/main" val="4064347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850921-BF89-40BB-86F8-26DD50634D05}" type="slidenum">
              <a:rPr lang="it-IT"/>
              <a:pPr/>
              <a:t>14</a:t>
            </a:fld>
            <a:endParaRPr lang="it-IT"/>
          </a:p>
        </p:txBody>
      </p:sp>
      <p:sp>
        <p:nvSpPr>
          <p:cNvPr id="104450" name="Rectangle 2"/>
          <p:cNvSpPr>
            <a:spLocks noGrp="1" noRot="1" noChangeAspect="1" noChangeArrowheads="1" noTextEdit="1"/>
          </p:cNvSpPr>
          <p:nvPr>
            <p:ph type="sldImg"/>
          </p:nvPr>
        </p:nvSpPr>
        <p:spPr bwMode="auto">
          <a:xfrm>
            <a:off x="1057275" y="719138"/>
            <a:ext cx="5202238" cy="3602037"/>
          </a:xfrm>
          <a:prstGeom prst="rect">
            <a:avLst/>
          </a:prstGeom>
          <a:solidFill>
            <a:srgbClr val="FFFFFF"/>
          </a:solidFill>
          <a:ln>
            <a:solidFill>
              <a:srgbClr val="000000"/>
            </a:solidFill>
            <a:miter lim="800000"/>
            <a:headEnd/>
            <a:tailEnd/>
          </a:ln>
        </p:spPr>
      </p:sp>
      <p:sp>
        <p:nvSpPr>
          <p:cNvPr id="104451"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6F5F6F-71A9-4606-BAAF-B0DC5E19E846}" type="slidenum">
              <a:rPr lang="it-IT"/>
              <a:pPr/>
              <a:t>16</a:t>
            </a:fld>
            <a:endParaRPr lang="it-IT"/>
          </a:p>
        </p:txBody>
      </p:sp>
      <p:sp>
        <p:nvSpPr>
          <p:cNvPr id="116738" name="Rectangle 2"/>
          <p:cNvSpPr>
            <a:spLocks noGrp="1" noRot="1" noChangeAspect="1" noChangeArrowheads="1" noTextEdit="1"/>
          </p:cNvSpPr>
          <p:nvPr>
            <p:ph type="sldImg"/>
          </p:nvPr>
        </p:nvSpPr>
        <p:spPr bwMode="auto">
          <a:xfrm>
            <a:off x="1057275" y="719138"/>
            <a:ext cx="5203825" cy="3602037"/>
          </a:xfrm>
          <a:prstGeom prst="rect">
            <a:avLst/>
          </a:prstGeom>
          <a:solidFill>
            <a:srgbClr val="FFFFFF"/>
          </a:solidFill>
          <a:ln>
            <a:solidFill>
              <a:srgbClr val="000000"/>
            </a:solidFill>
            <a:miter lim="800000"/>
            <a:headEnd/>
            <a:tailEnd/>
          </a:ln>
        </p:spPr>
      </p:sp>
      <p:sp>
        <p:nvSpPr>
          <p:cNvPr id="116739"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56154-8C69-43C0-84CA-93A56E6E2219}" type="slidenum">
              <a:rPr lang="en-US">
                <a:solidFill>
                  <a:prstClr val="black"/>
                </a:solidFill>
              </a:rPr>
              <a:pPr/>
              <a:t>5</a:t>
            </a:fld>
            <a:endParaRPr lang="en-US">
              <a:solidFill>
                <a:prstClr val="black"/>
              </a:solidFill>
            </a:endParaRPr>
          </a:p>
        </p:txBody>
      </p:sp>
      <p:sp>
        <p:nvSpPr>
          <p:cNvPr id="50178" name="Rectangle 2"/>
          <p:cNvSpPr>
            <a:spLocks noGrp="1" noRot="1" noChangeAspect="1" noChangeArrowheads="1" noTextEdit="1"/>
          </p:cNvSpPr>
          <p:nvPr>
            <p:ph type="sldImg"/>
          </p:nvPr>
        </p:nvSpPr>
        <p:spPr>
          <a:xfrm>
            <a:off x="1057275" y="719138"/>
            <a:ext cx="5200650" cy="3600450"/>
          </a:xfrm>
          <a:ln/>
        </p:spPr>
      </p:sp>
      <p:sp>
        <p:nvSpPr>
          <p:cNvPr id="501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27F6D6-0FFD-4347-A14F-251C932D6204}" type="slidenum">
              <a:rPr lang="it-IT"/>
              <a:pPr/>
              <a:t>6</a:t>
            </a:fld>
            <a:endParaRPr lang="it-IT"/>
          </a:p>
        </p:txBody>
      </p:sp>
      <p:sp>
        <p:nvSpPr>
          <p:cNvPr id="98306" name="Rectangle 2"/>
          <p:cNvSpPr>
            <a:spLocks noGrp="1" noRot="1" noChangeAspect="1" noChangeArrowheads="1" noTextEdit="1"/>
          </p:cNvSpPr>
          <p:nvPr>
            <p:ph type="sldImg"/>
          </p:nvPr>
        </p:nvSpPr>
        <p:spPr bwMode="auto">
          <a:xfrm>
            <a:off x="1057275" y="719138"/>
            <a:ext cx="5202238" cy="3602037"/>
          </a:xfrm>
          <a:prstGeom prst="rect">
            <a:avLst/>
          </a:prstGeom>
          <a:solidFill>
            <a:srgbClr val="FFFFFF"/>
          </a:solidFill>
          <a:ln>
            <a:solidFill>
              <a:srgbClr val="000000"/>
            </a:solidFill>
            <a:miter lim="800000"/>
            <a:headEnd/>
            <a:tailEnd/>
          </a:ln>
        </p:spPr>
      </p:sp>
      <p:sp>
        <p:nvSpPr>
          <p:cNvPr id="98307"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E57944-C300-40E9-8C40-96605BF0524E}" type="slidenum">
              <a:rPr lang="it-IT"/>
              <a:pPr/>
              <a:t>7</a:t>
            </a:fld>
            <a:endParaRPr lang="it-IT"/>
          </a:p>
        </p:txBody>
      </p:sp>
      <p:sp>
        <p:nvSpPr>
          <p:cNvPr id="100354" name="Rectangle 2"/>
          <p:cNvSpPr>
            <a:spLocks noGrp="1" noRot="1" noChangeAspect="1" noChangeArrowheads="1" noTextEdit="1"/>
          </p:cNvSpPr>
          <p:nvPr>
            <p:ph type="sldImg"/>
          </p:nvPr>
        </p:nvSpPr>
        <p:spPr bwMode="auto">
          <a:xfrm>
            <a:off x="1057275" y="719138"/>
            <a:ext cx="5202238" cy="3602037"/>
          </a:xfrm>
          <a:prstGeom prst="rect">
            <a:avLst/>
          </a:prstGeom>
          <a:solidFill>
            <a:srgbClr val="FFFFFF"/>
          </a:solidFill>
          <a:ln>
            <a:solidFill>
              <a:srgbClr val="000000"/>
            </a:solidFill>
            <a:miter lim="800000"/>
            <a:headEnd/>
            <a:tailEnd/>
          </a:ln>
        </p:spPr>
      </p:sp>
      <p:sp>
        <p:nvSpPr>
          <p:cNvPr id="100355"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F82F22-0ACD-4C6F-9D10-92408B1EFBB2}" type="slidenum">
              <a:rPr lang="it-IT"/>
              <a:pPr/>
              <a:t>8</a:t>
            </a:fld>
            <a:endParaRPr lang="it-IT"/>
          </a:p>
        </p:txBody>
      </p:sp>
      <p:sp>
        <p:nvSpPr>
          <p:cNvPr id="102402" name="Rectangle 2"/>
          <p:cNvSpPr>
            <a:spLocks noGrp="1" noRot="1" noChangeAspect="1" noChangeArrowheads="1" noTextEdit="1"/>
          </p:cNvSpPr>
          <p:nvPr>
            <p:ph type="sldImg"/>
          </p:nvPr>
        </p:nvSpPr>
        <p:spPr bwMode="auto">
          <a:xfrm>
            <a:off x="1057275" y="719138"/>
            <a:ext cx="5202238" cy="3602037"/>
          </a:xfrm>
          <a:prstGeom prst="rect">
            <a:avLst/>
          </a:prstGeom>
          <a:solidFill>
            <a:srgbClr val="FFFFFF"/>
          </a:solidFill>
          <a:ln>
            <a:solidFill>
              <a:srgbClr val="000000"/>
            </a:solidFill>
            <a:miter lim="800000"/>
            <a:headEnd/>
            <a:tailEnd/>
          </a:ln>
        </p:spPr>
      </p:sp>
      <p:sp>
        <p:nvSpPr>
          <p:cNvPr id="102403"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E630F-5AF1-410B-931A-8A93668865EA}" type="slidenum">
              <a:rPr lang="en-US" smtClean="0"/>
              <a:t>9</a:t>
            </a:fld>
            <a:endParaRPr lang="en-US"/>
          </a:p>
        </p:txBody>
      </p:sp>
    </p:spTree>
    <p:extLst>
      <p:ext uri="{BB962C8B-B14F-4D97-AF65-F5344CB8AC3E}">
        <p14:creationId xmlns:p14="http://schemas.microsoft.com/office/powerpoint/2010/main" val="346904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E630F-5AF1-410B-931A-8A93668865EA}" type="slidenum">
              <a:rPr lang="en-US" smtClean="0"/>
              <a:t>10</a:t>
            </a:fld>
            <a:endParaRPr lang="en-US"/>
          </a:p>
        </p:txBody>
      </p:sp>
    </p:spTree>
    <p:extLst>
      <p:ext uri="{BB962C8B-B14F-4D97-AF65-F5344CB8AC3E}">
        <p14:creationId xmlns:p14="http://schemas.microsoft.com/office/powerpoint/2010/main" val="293938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FE630F-5AF1-410B-931A-8A93668865EA}" type="slidenum">
              <a:rPr lang="en-US" smtClean="0"/>
              <a:t>11</a:t>
            </a:fld>
            <a:endParaRPr lang="en-US"/>
          </a:p>
        </p:txBody>
      </p:sp>
    </p:spTree>
    <p:extLst>
      <p:ext uri="{BB962C8B-B14F-4D97-AF65-F5344CB8AC3E}">
        <p14:creationId xmlns:p14="http://schemas.microsoft.com/office/powerpoint/2010/main" val="3149507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05606C-1DDA-43F5-B08F-906C748963CD}" type="slidenum">
              <a:rPr lang="it-IT"/>
              <a:pPr/>
              <a:t>12</a:t>
            </a:fld>
            <a:endParaRPr lang="it-IT"/>
          </a:p>
        </p:txBody>
      </p:sp>
      <p:sp>
        <p:nvSpPr>
          <p:cNvPr id="90114" name="Rectangle 2"/>
          <p:cNvSpPr>
            <a:spLocks noGrp="1" noRot="1" noChangeAspect="1" noChangeArrowheads="1"/>
          </p:cNvSpPr>
          <p:nvPr>
            <p:ph type="sldImg"/>
          </p:nvPr>
        </p:nvSpPr>
        <p:spPr bwMode="auto">
          <a:xfrm>
            <a:off x="1060450" y="720725"/>
            <a:ext cx="5200650" cy="3600450"/>
          </a:xfrm>
          <a:prstGeom prst="rect">
            <a:avLst/>
          </a:prstGeom>
          <a:solidFill>
            <a:srgbClr val="FFFFFF"/>
          </a:solidFill>
          <a:ln>
            <a:solidFill>
              <a:srgbClr val="000000"/>
            </a:solidFill>
            <a:miter lim="800000"/>
            <a:headEnd/>
            <a:tailEnd/>
          </a:ln>
        </p:spPr>
      </p:sp>
      <p:sp>
        <p:nvSpPr>
          <p:cNvPr id="90115" name="Rectangle 3"/>
          <p:cNvSpPr>
            <a:spLocks noGrp="1" noChangeArrowheads="1"/>
          </p:cNvSpPr>
          <p:nvPr>
            <p:ph type="body" idx="1"/>
          </p:nvPr>
        </p:nvSpPr>
        <p:spPr bwMode="auto">
          <a:xfrm>
            <a:off x="977055" y="4560571"/>
            <a:ext cx="5361093" cy="4318874"/>
          </a:xfrm>
          <a:prstGeom prst="rect">
            <a:avLst/>
          </a:prstGeom>
          <a:solidFill>
            <a:srgbClr val="FFFFFF"/>
          </a:solidFill>
          <a:ln>
            <a:solidFill>
              <a:srgbClr val="000000"/>
            </a:solidFill>
            <a:miter lim="800000"/>
            <a:headEnd/>
            <a:tailEnd/>
          </a:ln>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lain">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95055" y="3200401"/>
            <a:ext cx="8739981" cy="962025"/>
          </a:xfrm>
        </p:spPr>
        <p:txBody>
          <a:bodyPr/>
          <a:lstStyle>
            <a:lvl1pPr>
              <a:defRPr sz="2000" b="0"/>
            </a:lvl1pPr>
          </a:lstStyle>
          <a:p>
            <a:pPr lvl="0"/>
            <a:r>
              <a:rPr lang="en-US" dirty="0" smtClean="0"/>
              <a:t>Sub-title</a:t>
            </a:r>
            <a:endParaRPr lang="en-GB" dirty="0"/>
          </a:p>
        </p:txBody>
      </p:sp>
      <p:cxnSp>
        <p:nvCxnSpPr>
          <p:cNvPr id="3" name="Straight Connector 2"/>
          <p:cNvCxnSpPr/>
          <p:nvPr userDrawn="1"/>
        </p:nvCxnSpPr>
        <p:spPr>
          <a:xfrm>
            <a:off x="589676" y="5483009"/>
            <a:ext cx="874583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hasCustomPrompt="1"/>
          </p:nvPr>
        </p:nvSpPr>
        <p:spPr>
          <a:xfrm>
            <a:off x="608592" y="469586"/>
            <a:ext cx="8742358" cy="1510131"/>
          </a:xfrm>
        </p:spPr>
        <p:txBody>
          <a:bodyPr vert="horz" lIns="0" tIns="0" rIns="0" bIns="0" rtlCol="0">
            <a:noAutofit/>
          </a:bodyPr>
          <a:lstStyle>
            <a:lvl1pPr>
              <a:defRPr lang="en-US" sz="4500" baseline="0">
                <a:solidFill>
                  <a:schemeClr val="tx2"/>
                </a:solidFill>
                <a:ea typeface="+mn-ea"/>
              </a:defRPr>
            </a:lvl1pPr>
          </a:lstStyle>
          <a:p>
            <a:pPr marL="0" lvl="0" indent="0">
              <a:spcBef>
                <a:spcPts val="0"/>
              </a:spcBef>
              <a:buFontTx/>
            </a:pPr>
            <a:r>
              <a:rPr lang="en-US" dirty="0" smtClean="0"/>
              <a:t>title</a:t>
            </a:r>
            <a:endParaRPr lang="en-US" dirty="0"/>
          </a:p>
        </p:txBody>
      </p:sp>
      <p:sp>
        <p:nvSpPr>
          <p:cNvPr id="4" name="Text Placeholder 3"/>
          <p:cNvSpPr>
            <a:spLocks noGrp="1"/>
          </p:cNvSpPr>
          <p:nvPr>
            <p:ph type="body" sz="quarter" idx="12" hasCustomPrompt="1"/>
          </p:nvPr>
        </p:nvSpPr>
        <p:spPr>
          <a:xfrm>
            <a:off x="605374" y="5048262"/>
            <a:ext cx="8739981" cy="409575"/>
          </a:xfrm>
        </p:spPr>
        <p:txBody>
          <a:bodyPr anchor="b"/>
          <a:lstStyle>
            <a:lvl1pPr>
              <a:defRPr b="0">
                <a:solidFill>
                  <a:schemeClr val="tx1"/>
                </a:solidFill>
              </a:defRPr>
            </a:lvl1pPr>
          </a:lstStyle>
          <a:p>
            <a:pPr lvl="0"/>
            <a:r>
              <a:rPr lang="en-US" dirty="0" smtClean="0"/>
              <a:t>date</a:t>
            </a:r>
            <a:endParaRPr lang="en-GB" dirty="0"/>
          </a:p>
        </p:txBody>
      </p:sp>
      <p:pic>
        <p:nvPicPr>
          <p:cNvPr id="15" name="Picture 14" descr="EgonZegner_logo_Black.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07" y="5635256"/>
            <a:ext cx="3229162" cy="515331"/>
          </a:xfrm>
          <a:prstGeom prst="rect">
            <a:avLst/>
          </a:prstGeom>
        </p:spPr>
      </p:pic>
    </p:spTree>
    <p:extLst>
      <p:ext uri="{BB962C8B-B14F-4D97-AF65-F5344CB8AC3E}">
        <p14:creationId xmlns:p14="http://schemas.microsoft.com/office/powerpoint/2010/main" val="3172007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4"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757660" y="2562232"/>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2488450" y="2562232"/>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latin typeface="Georgia"/>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4219241" y="2562232"/>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5950032" y="2562232"/>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latin typeface="Georgia"/>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p:cNvGrpSpPr/>
          <p:nvPr userDrawn="1"/>
        </p:nvGrpSpPr>
        <p:grpSpPr>
          <a:xfrm>
            <a:off x="7680821" y="2562232"/>
            <a:ext cx="1509924" cy="2073041"/>
            <a:chOff x="7834146" y="1542485"/>
            <a:chExt cx="1539345" cy="2119595"/>
          </a:xfrm>
        </p:grpSpPr>
        <p:sp>
          <p:nvSpPr>
            <p:cNvPr id="1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18" name="Straight Connector 1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9" name="Text Placeholder 10"/>
          <p:cNvSpPr>
            <a:spLocks noGrp="1"/>
          </p:cNvSpPr>
          <p:nvPr>
            <p:ph type="body" sz="quarter" idx="48" hasCustomPrompt="1"/>
          </p:nvPr>
        </p:nvSpPr>
        <p:spPr>
          <a:xfrm>
            <a:off x="831922"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0" name="Text Placeholder 12"/>
          <p:cNvSpPr>
            <a:spLocks noGrp="1"/>
          </p:cNvSpPr>
          <p:nvPr>
            <p:ph type="body" sz="quarter" idx="49" hasCustomPrompt="1"/>
          </p:nvPr>
        </p:nvSpPr>
        <p:spPr>
          <a:xfrm>
            <a:off x="831922"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1" name="Text Placeholder 10"/>
          <p:cNvSpPr>
            <a:spLocks noGrp="1"/>
          </p:cNvSpPr>
          <p:nvPr>
            <p:ph type="body" sz="quarter" idx="52" hasCustomPrompt="1"/>
          </p:nvPr>
        </p:nvSpPr>
        <p:spPr>
          <a:xfrm>
            <a:off x="2562716"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2" name="Text Placeholder 12"/>
          <p:cNvSpPr>
            <a:spLocks noGrp="1"/>
          </p:cNvSpPr>
          <p:nvPr>
            <p:ph type="body" sz="quarter" idx="53" hasCustomPrompt="1"/>
          </p:nvPr>
        </p:nvSpPr>
        <p:spPr>
          <a:xfrm>
            <a:off x="2562716"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3" name="Text Placeholder 10"/>
          <p:cNvSpPr>
            <a:spLocks noGrp="1"/>
          </p:cNvSpPr>
          <p:nvPr>
            <p:ph type="body" sz="quarter" idx="56" hasCustomPrompt="1"/>
          </p:nvPr>
        </p:nvSpPr>
        <p:spPr>
          <a:xfrm>
            <a:off x="4293510"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4" name="Text Placeholder 12"/>
          <p:cNvSpPr>
            <a:spLocks noGrp="1"/>
          </p:cNvSpPr>
          <p:nvPr>
            <p:ph type="body" sz="quarter" idx="57" hasCustomPrompt="1"/>
          </p:nvPr>
        </p:nvSpPr>
        <p:spPr>
          <a:xfrm>
            <a:off x="4293510"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5" name="Text Placeholder 10"/>
          <p:cNvSpPr>
            <a:spLocks noGrp="1"/>
          </p:cNvSpPr>
          <p:nvPr>
            <p:ph type="body" sz="quarter" idx="60" hasCustomPrompt="1"/>
          </p:nvPr>
        </p:nvSpPr>
        <p:spPr>
          <a:xfrm>
            <a:off x="6024294"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6"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7" name="Text Placeholder 10"/>
          <p:cNvSpPr>
            <a:spLocks noGrp="1"/>
          </p:cNvSpPr>
          <p:nvPr>
            <p:ph type="body" sz="quarter" idx="64" hasCustomPrompt="1"/>
          </p:nvPr>
        </p:nvSpPr>
        <p:spPr>
          <a:xfrm>
            <a:off x="7755085"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8" name="Text Placeholder 12"/>
          <p:cNvSpPr>
            <a:spLocks noGrp="1"/>
          </p:cNvSpPr>
          <p:nvPr>
            <p:ph type="body" sz="quarter" idx="65" hasCustomPrompt="1"/>
          </p:nvPr>
        </p:nvSpPr>
        <p:spPr>
          <a:xfrm>
            <a:off x="7755085"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81305142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3 x Consultant Profile">
    <p:spTree>
      <p:nvGrpSpPr>
        <p:cNvPr id="1" name=""/>
        <p:cNvGrpSpPr/>
        <p:nvPr/>
      </p:nvGrpSpPr>
      <p:grpSpPr>
        <a:xfrm>
          <a:off x="0" y="0"/>
          <a:ext cx="0" cy="0"/>
          <a:chOff x="0" y="0"/>
          <a:chExt cx="0" cy="0"/>
        </a:xfrm>
      </p:grpSpPr>
      <p:sp>
        <p:nvSpPr>
          <p:cNvPr id="25" name="Text Placeholder 24"/>
          <p:cNvSpPr>
            <a:spLocks noGrp="1"/>
          </p:cNvSpPr>
          <p:nvPr>
            <p:ph type="body" sz="quarter" idx="27" hasCustomPrompt="1"/>
          </p:nvPr>
        </p:nvSpPr>
        <p:spPr>
          <a:xfrm>
            <a:off x="608806" y="2390776"/>
            <a:ext cx="2643320" cy="619125"/>
          </a:xfrm>
        </p:spPr>
        <p:txBody>
          <a:bodyPr/>
          <a:lstStyle>
            <a:lvl1pPr>
              <a:defRPr b="0"/>
            </a:lvl1pPr>
          </a:lstStyle>
          <a:p>
            <a:pPr lvl="0"/>
            <a:r>
              <a:rPr lang="en-US" dirty="0" smtClean="0"/>
              <a:t>[Consultant Name]</a:t>
            </a:r>
            <a:endParaRPr lang="en-GB"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10"/>
          <p:cNvSpPr>
            <a:spLocks noGrp="1"/>
          </p:cNvSpPr>
          <p:nvPr>
            <p:ph type="pic" sz="quarter" idx="11"/>
          </p:nvPr>
        </p:nvSpPr>
        <p:spPr>
          <a:xfrm>
            <a:off x="612937" y="1150475"/>
            <a:ext cx="1079339" cy="1238273"/>
          </a:xfrm>
        </p:spPr>
      </p:sp>
      <p:sp>
        <p:nvSpPr>
          <p:cNvPr id="6" name="Picture Placeholder 12"/>
          <p:cNvSpPr>
            <a:spLocks noGrp="1"/>
          </p:cNvSpPr>
          <p:nvPr>
            <p:ph type="pic" sz="quarter" idx="13"/>
          </p:nvPr>
        </p:nvSpPr>
        <p:spPr>
          <a:xfrm>
            <a:off x="3624742" y="1150475"/>
            <a:ext cx="1079339" cy="1238273"/>
          </a:xfrm>
        </p:spPr>
      </p:sp>
      <p:sp>
        <p:nvSpPr>
          <p:cNvPr id="8" name="Picture Placeholder 14"/>
          <p:cNvSpPr>
            <a:spLocks noGrp="1"/>
          </p:cNvSpPr>
          <p:nvPr>
            <p:ph type="pic" sz="quarter" idx="15"/>
          </p:nvPr>
        </p:nvSpPr>
        <p:spPr>
          <a:xfrm>
            <a:off x="6694482" y="1150475"/>
            <a:ext cx="1079339" cy="1238273"/>
          </a:xfrm>
        </p:spPr>
      </p:sp>
      <p:sp>
        <p:nvSpPr>
          <p:cNvPr id="9" name="Text Placeholder 16"/>
          <p:cNvSpPr>
            <a:spLocks noGrp="1"/>
          </p:cNvSpPr>
          <p:nvPr>
            <p:ph type="body" sz="quarter" idx="19" hasCustomPrompt="1"/>
          </p:nvPr>
        </p:nvSpPr>
        <p:spPr>
          <a:xfrm>
            <a:off x="612936" y="2998119"/>
            <a:ext cx="2655237" cy="230115"/>
          </a:xfrm>
        </p:spPr>
        <p:txBody>
          <a:bodyPr/>
          <a:lstStyle>
            <a:lvl1pPr>
              <a:defRPr sz="1200"/>
            </a:lvl1pPr>
          </a:lstStyle>
          <a:p>
            <a:r>
              <a:rPr lang="en-GB" dirty="0" smtClean="0"/>
              <a:t>[Office]</a:t>
            </a:r>
            <a:endParaRPr lang="en-GB" dirty="0"/>
          </a:p>
        </p:txBody>
      </p:sp>
      <p:sp>
        <p:nvSpPr>
          <p:cNvPr id="10" name="Text Placeholder 17"/>
          <p:cNvSpPr>
            <a:spLocks noGrp="1"/>
          </p:cNvSpPr>
          <p:nvPr>
            <p:ph type="body" sz="quarter" idx="20" hasCustomPrompt="1"/>
          </p:nvPr>
        </p:nvSpPr>
        <p:spPr>
          <a:xfrm>
            <a:off x="3624741" y="2998119"/>
            <a:ext cx="2644313" cy="230115"/>
          </a:xfrm>
        </p:spPr>
        <p:txBody>
          <a:bodyPr/>
          <a:lstStyle>
            <a:lvl1pPr>
              <a:defRPr sz="1200"/>
            </a:lvl1pPr>
          </a:lstStyle>
          <a:p>
            <a:r>
              <a:rPr lang="en-GB" dirty="0" smtClean="0"/>
              <a:t>[Office]</a:t>
            </a:r>
            <a:endParaRPr lang="en-GB" dirty="0"/>
          </a:p>
        </p:txBody>
      </p:sp>
      <p:sp>
        <p:nvSpPr>
          <p:cNvPr id="11" name="Text Placeholder 18"/>
          <p:cNvSpPr>
            <a:spLocks noGrp="1"/>
          </p:cNvSpPr>
          <p:nvPr>
            <p:ph type="body" sz="quarter" idx="21" hasCustomPrompt="1"/>
          </p:nvPr>
        </p:nvSpPr>
        <p:spPr>
          <a:xfrm>
            <a:off x="6694482" y="2998119"/>
            <a:ext cx="2643191" cy="230115"/>
          </a:xfrm>
        </p:spPr>
        <p:txBody>
          <a:bodyPr/>
          <a:lstStyle>
            <a:lvl1pPr>
              <a:defRPr sz="1200"/>
            </a:lvl1pPr>
          </a:lstStyle>
          <a:p>
            <a:r>
              <a:rPr lang="en-GB" dirty="0" smtClean="0"/>
              <a:t>[Office]</a:t>
            </a:r>
            <a:endParaRPr lang="en-GB" dirty="0"/>
          </a:p>
        </p:txBody>
      </p:sp>
      <p:sp>
        <p:nvSpPr>
          <p:cNvPr id="12" name="Text Placeholder 19"/>
          <p:cNvSpPr>
            <a:spLocks noGrp="1"/>
          </p:cNvSpPr>
          <p:nvPr>
            <p:ph type="body" sz="quarter" idx="22"/>
          </p:nvPr>
        </p:nvSpPr>
        <p:spPr>
          <a:xfrm>
            <a:off x="612936" y="3430474"/>
            <a:ext cx="2647328" cy="571500"/>
          </a:xfrm>
        </p:spPr>
        <p:txBody>
          <a:bodyPr/>
          <a:lstStyle>
            <a:lvl1pPr>
              <a:defRPr sz="1000" b="0">
                <a:solidFill>
                  <a:schemeClr val="tx1"/>
                </a:solidFill>
              </a:defRPr>
            </a:lvl1pPr>
          </a:lstStyle>
          <a:p>
            <a:endParaRPr lang="en-GB" dirty="0"/>
          </a:p>
        </p:txBody>
      </p:sp>
      <p:sp>
        <p:nvSpPr>
          <p:cNvPr id="13" name="Text Placeholder 15"/>
          <p:cNvSpPr>
            <a:spLocks noGrp="1"/>
          </p:cNvSpPr>
          <p:nvPr>
            <p:ph type="body" sz="quarter" idx="16"/>
          </p:nvPr>
        </p:nvSpPr>
        <p:spPr>
          <a:xfrm>
            <a:off x="612937" y="4144457"/>
            <a:ext cx="2642888" cy="2027743"/>
          </a:xfrm>
        </p:spPr>
        <p:txBody>
          <a:bodyPr/>
          <a:lstStyle>
            <a:lvl1pPr>
              <a:defRPr sz="1000" b="0">
                <a:solidFill>
                  <a:schemeClr val="tx1"/>
                </a:solidFill>
              </a:defRPr>
            </a:lvl1pPr>
          </a:lstStyle>
          <a:p>
            <a:endParaRPr lang="en-GB" dirty="0"/>
          </a:p>
        </p:txBody>
      </p:sp>
      <p:sp>
        <p:nvSpPr>
          <p:cNvPr id="14" name="Text Placeholder 20"/>
          <p:cNvSpPr>
            <a:spLocks noGrp="1"/>
          </p:cNvSpPr>
          <p:nvPr>
            <p:ph type="body" sz="quarter" idx="23"/>
          </p:nvPr>
        </p:nvSpPr>
        <p:spPr>
          <a:xfrm>
            <a:off x="3624742" y="3419348"/>
            <a:ext cx="2647328" cy="571500"/>
          </a:xfrm>
        </p:spPr>
        <p:txBody>
          <a:bodyPr/>
          <a:lstStyle>
            <a:lvl1pPr>
              <a:defRPr sz="1000" b="0">
                <a:solidFill>
                  <a:schemeClr val="tx1"/>
                </a:solidFill>
              </a:defRPr>
            </a:lvl1pPr>
          </a:lstStyle>
          <a:p>
            <a:endParaRPr lang="en-GB"/>
          </a:p>
        </p:txBody>
      </p:sp>
      <p:sp>
        <p:nvSpPr>
          <p:cNvPr id="15" name="Text Placeholder 21"/>
          <p:cNvSpPr>
            <a:spLocks noGrp="1"/>
          </p:cNvSpPr>
          <p:nvPr>
            <p:ph type="body" sz="quarter" idx="24"/>
          </p:nvPr>
        </p:nvSpPr>
        <p:spPr>
          <a:xfrm>
            <a:off x="3624742" y="4133331"/>
            <a:ext cx="2642888" cy="2027743"/>
          </a:xfrm>
        </p:spPr>
        <p:txBody>
          <a:bodyPr/>
          <a:lstStyle>
            <a:lvl1pPr>
              <a:defRPr sz="1000" b="0">
                <a:solidFill>
                  <a:schemeClr val="tx1"/>
                </a:solidFill>
              </a:defRPr>
            </a:lvl1pPr>
          </a:lstStyle>
          <a:p>
            <a:endParaRPr lang="en-GB"/>
          </a:p>
        </p:txBody>
      </p:sp>
      <p:sp>
        <p:nvSpPr>
          <p:cNvPr id="16" name="Text Placeholder 22"/>
          <p:cNvSpPr>
            <a:spLocks noGrp="1"/>
          </p:cNvSpPr>
          <p:nvPr>
            <p:ph type="body" sz="quarter" idx="25"/>
          </p:nvPr>
        </p:nvSpPr>
        <p:spPr>
          <a:xfrm>
            <a:off x="6694481" y="3429000"/>
            <a:ext cx="2647328" cy="571500"/>
          </a:xfrm>
        </p:spPr>
        <p:txBody>
          <a:bodyPr/>
          <a:lstStyle>
            <a:lvl1pPr>
              <a:defRPr sz="1000" b="0">
                <a:solidFill>
                  <a:schemeClr val="tx1"/>
                </a:solidFill>
              </a:defRPr>
            </a:lvl1pPr>
          </a:lstStyle>
          <a:p>
            <a:endParaRPr lang="en-GB"/>
          </a:p>
        </p:txBody>
      </p:sp>
      <p:sp>
        <p:nvSpPr>
          <p:cNvPr id="17" name="Text Placeholder 23"/>
          <p:cNvSpPr>
            <a:spLocks noGrp="1"/>
          </p:cNvSpPr>
          <p:nvPr>
            <p:ph type="body" sz="quarter" idx="26"/>
          </p:nvPr>
        </p:nvSpPr>
        <p:spPr>
          <a:xfrm>
            <a:off x="6694482" y="4136505"/>
            <a:ext cx="2642888" cy="2027743"/>
          </a:xfrm>
        </p:spPr>
        <p:txBody>
          <a:bodyPr/>
          <a:lstStyle>
            <a:lvl1pPr>
              <a:defRPr sz="1000" b="0">
                <a:solidFill>
                  <a:schemeClr val="tx1"/>
                </a:solidFill>
              </a:defRPr>
            </a:lvl1pPr>
          </a:lstStyle>
          <a:p>
            <a:endParaRPr lang="en-GB"/>
          </a:p>
        </p:txBody>
      </p:sp>
      <p:sp>
        <p:nvSpPr>
          <p:cNvPr id="26" name="Text Placeholder 24"/>
          <p:cNvSpPr>
            <a:spLocks noGrp="1"/>
          </p:cNvSpPr>
          <p:nvPr>
            <p:ph type="body" sz="quarter" idx="28" hasCustomPrompt="1"/>
          </p:nvPr>
        </p:nvSpPr>
        <p:spPr>
          <a:xfrm>
            <a:off x="3624741" y="2390776"/>
            <a:ext cx="2643320" cy="619125"/>
          </a:xfrm>
        </p:spPr>
        <p:txBody>
          <a:bodyPr/>
          <a:lstStyle>
            <a:lvl1pPr>
              <a:defRPr b="0"/>
            </a:lvl1pPr>
          </a:lstStyle>
          <a:p>
            <a:pPr lvl="0"/>
            <a:r>
              <a:rPr lang="en-US" dirty="0" smtClean="0"/>
              <a:t>[Consultant Name]</a:t>
            </a:r>
            <a:endParaRPr lang="en-GB" dirty="0"/>
          </a:p>
        </p:txBody>
      </p:sp>
      <p:sp>
        <p:nvSpPr>
          <p:cNvPr id="27" name="Text Placeholder 24"/>
          <p:cNvSpPr>
            <a:spLocks noGrp="1"/>
          </p:cNvSpPr>
          <p:nvPr>
            <p:ph type="body" sz="quarter" idx="29" hasCustomPrompt="1"/>
          </p:nvPr>
        </p:nvSpPr>
        <p:spPr>
          <a:xfrm>
            <a:off x="6694481" y="2390776"/>
            <a:ext cx="2643320" cy="619125"/>
          </a:xfrm>
        </p:spPr>
        <p:txBody>
          <a:bodyPr/>
          <a:lstStyle>
            <a:lvl1pPr>
              <a:defRPr b="0"/>
            </a:lvl1pPr>
          </a:lstStyle>
          <a:p>
            <a:pPr lvl="0"/>
            <a:r>
              <a:rPr lang="en-US" dirty="0" smtClean="0"/>
              <a:t>[Consultant Name]</a:t>
            </a:r>
            <a:endParaRPr lang="en-GB" dirty="0"/>
          </a:p>
        </p:txBody>
      </p:sp>
    </p:spTree>
    <p:extLst>
      <p:ext uri="{BB962C8B-B14F-4D97-AF65-F5344CB8AC3E}">
        <p14:creationId xmlns:p14="http://schemas.microsoft.com/office/powerpoint/2010/main" val="15560025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488450" y="2562226"/>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2562226"/>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2562226"/>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2" hasCustomPrompt="1"/>
          </p:nvPr>
        </p:nvSpPr>
        <p:spPr>
          <a:xfrm>
            <a:off x="2562713"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3" hasCustomPrompt="1"/>
          </p:nvPr>
        </p:nvSpPr>
        <p:spPr>
          <a:xfrm>
            <a:off x="2562713"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6" hasCustomPrompt="1"/>
          </p:nvPr>
        </p:nvSpPr>
        <p:spPr>
          <a:xfrm>
            <a:off x="429350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7" hasCustomPrompt="1"/>
          </p:nvPr>
        </p:nvSpPr>
        <p:spPr>
          <a:xfrm>
            <a:off x="429350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0" hasCustomPrompt="1"/>
          </p:nvPr>
        </p:nvSpPr>
        <p:spPr>
          <a:xfrm>
            <a:off x="602429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4088766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1612116" y="2570163"/>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3342906" y="2570163"/>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5073697" y="2570163"/>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6804488" y="2570163"/>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6" name="Text Placeholder 10"/>
          <p:cNvSpPr>
            <a:spLocks noGrp="1"/>
          </p:cNvSpPr>
          <p:nvPr>
            <p:ph type="body" sz="quarter" idx="74" hasCustomPrompt="1"/>
          </p:nvPr>
        </p:nvSpPr>
        <p:spPr>
          <a:xfrm>
            <a:off x="1686378"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17" name="Text Placeholder 12"/>
          <p:cNvSpPr>
            <a:spLocks noGrp="1"/>
          </p:cNvSpPr>
          <p:nvPr>
            <p:ph type="body" sz="quarter" idx="75" hasCustomPrompt="1"/>
          </p:nvPr>
        </p:nvSpPr>
        <p:spPr>
          <a:xfrm>
            <a:off x="1686378"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8" name="Text Placeholder 10"/>
          <p:cNvSpPr>
            <a:spLocks noGrp="1"/>
          </p:cNvSpPr>
          <p:nvPr>
            <p:ph type="body" sz="quarter" idx="76" hasCustomPrompt="1"/>
          </p:nvPr>
        </p:nvSpPr>
        <p:spPr>
          <a:xfrm>
            <a:off x="3417169"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19" name="Text Placeholder 12"/>
          <p:cNvSpPr>
            <a:spLocks noGrp="1"/>
          </p:cNvSpPr>
          <p:nvPr>
            <p:ph type="body" sz="quarter" idx="77" hasCustomPrompt="1"/>
          </p:nvPr>
        </p:nvSpPr>
        <p:spPr>
          <a:xfrm>
            <a:off x="3417169"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0" name="Text Placeholder 10"/>
          <p:cNvSpPr>
            <a:spLocks noGrp="1"/>
          </p:cNvSpPr>
          <p:nvPr>
            <p:ph type="body" sz="quarter" idx="78" hasCustomPrompt="1"/>
          </p:nvPr>
        </p:nvSpPr>
        <p:spPr>
          <a:xfrm>
            <a:off x="5147960"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21" name="Text Placeholder 12"/>
          <p:cNvSpPr>
            <a:spLocks noGrp="1"/>
          </p:cNvSpPr>
          <p:nvPr>
            <p:ph type="body" sz="quarter" idx="79" hasCustomPrompt="1"/>
          </p:nvPr>
        </p:nvSpPr>
        <p:spPr>
          <a:xfrm>
            <a:off x="5147960"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2" name="Text Placeholder 10"/>
          <p:cNvSpPr>
            <a:spLocks noGrp="1"/>
          </p:cNvSpPr>
          <p:nvPr>
            <p:ph type="body" sz="quarter" idx="80" hasCustomPrompt="1"/>
          </p:nvPr>
        </p:nvSpPr>
        <p:spPr>
          <a:xfrm>
            <a:off x="6878750"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23" name="Text Placeholder 12"/>
          <p:cNvSpPr>
            <a:spLocks noGrp="1"/>
          </p:cNvSpPr>
          <p:nvPr>
            <p:ph type="body" sz="quarter" idx="81" hasCustomPrompt="1"/>
          </p:nvPr>
        </p:nvSpPr>
        <p:spPr>
          <a:xfrm>
            <a:off x="6878750"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2412049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5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757660" y="2562226"/>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2488450" y="2562226"/>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4219241" y="2562226"/>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5950032" y="2562226"/>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p:cNvGrpSpPr/>
          <p:nvPr userDrawn="1"/>
        </p:nvGrpSpPr>
        <p:grpSpPr>
          <a:xfrm>
            <a:off x="7680821" y="2562226"/>
            <a:ext cx="1509924" cy="2073041"/>
            <a:chOff x="7834146" y="1542485"/>
            <a:chExt cx="1539345" cy="2119595"/>
          </a:xfrm>
        </p:grpSpPr>
        <p:sp>
          <p:nvSpPr>
            <p:cNvPr id="1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8" name="Straight Connector 1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9" name="Text Placeholder 10"/>
          <p:cNvSpPr>
            <a:spLocks noGrp="1"/>
          </p:cNvSpPr>
          <p:nvPr>
            <p:ph type="body" sz="quarter" idx="48" hasCustomPrompt="1"/>
          </p:nvPr>
        </p:nvSpPr>
        <p:spPr>
          <a:xfrm>
            <a:off x="831922"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0" name="Text Placeholder 12"/>
          <p:cNvSpPr>
            <a:spLocks noGrp="1"/>
          </p:cNvSpPr>
          <p:nvPr>
            <p:ph type="body" sz="quarter" idx="49" hasCustomPrompt="1"/>
          </p:nvPr>
        </p:nvSpPr>
        <p:spPr>
          <a:xfrm>
            <a:off x="831922"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1" name="Text Placeholder 10"/>
          <p:cNvSpPr>
            <a:spLocks noGrp="1"/>
          </p:cNvSpPr>
          <p:nvPr>
            <p:ph type="body" sz="quarter" idx="52" hasCustomPrompt="1"/>
          </p:nvPr>
        </p:nvSpPr>
        <p:spPr>
          <a:xfrm>
            <a:off x="2562713"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2" name="Text Placeholder 12"/>
          <p:cNvSpPr>
            <a:spLocks noGrp="1"/>
          </p:cNvSpPr>
          <p:nvPr>
            <p:ph type="body" sz="quarter" idx="53" hasCustomPrompt="1"/>
          </p:nvPr>
        </p:nvSpPr>
        <p:spPr>
          <a:xfrm>
            <a:off x="2562713"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3" name="Text Placeholder 10"/>
          <p:cNvSpPr>
            <a:spLocks noGrp="1"/>
          </p:cNvSpPr>
          <p:nvPr>
            <p:ph type="body" sz="quarter" idx="56" hasCustomPrompt="1"/>
          </p:nvPr>
        </p:nvSpPr>
        <p:spPr>
          <a:xfrm>
            <a:off x="429350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4" name="Text Placeholder 12"/>
          <p:cNvSpPr>
            <a:spLocks noGrp="1"/>
          </p:cNvSpPr>
          <p:nvPr>
            <p:ph type="body" sz="quarter" idx="57" hasCustomPrompt="1"/>
          </p:nvPr>
        </p:nvSpPr>
        <p:spPr>
          <a:xfrm>
            <a:off x="429350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5" name="Text Placeholder 10"/>
          <p:cNvSpPr>
            <a:spLocks noGrp="1"/>
          </p:cNvSpPr>
          <p:nvPr>
            <p:ph type="body" sz="quarter" idx="60" hasCustomPrompt="1"/>
          </p:nvPr>
        </p:nvSpPr>
        <p:spPr>
          <a:xfrm>
            <a:off x="602429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6"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7" name="Text Placeholder 10"/>
          <p:cNvSpPr>
            <a:spLocks noGrp="1"/>
          </p:cNvSpPr>
          <p:nvPr>
            <p:ph type="body" sz="quarter" idx="64" hasCustomPrompt="1"/>
          </p:nvPr>
        </p:nvSpPr>
        <p:spPr>
          <a:xfrm>
            <a:off x="775508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8" name="Text Placeholder 12"/>
          <p:cNvSpPr>
            <a:spLocks noGrp="1"/>
          </p:cNvSpPr>
          <p:nvPr>
            <p:ph type="body" sz="quarter" idx="65" hasCustomPrompt="1"/>
          </p:nvPr>
        </p:nvSpPr>
        <p:spPr>
          <a:xfrm>
            <a:off x="775508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28891427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6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488450" y="3764038"/>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3764038"/>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3764038"/>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4" hasCustomPrompt="1"/>
          </p:nvPr>
        </p:nvSpPr>
        <p:spPr>
          <a:xfrm>
            <a:off x="2562713"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5" hasCustomPrompt="1"/>
          </p:nvPr>
        </p:nvSpPr>
        <p:spPr>
          <a:xfrm>
            <a:off x="2562713"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8" hasCustomPrompt="1"/>
          </p:nvPr>
        </p:nvSpPr>
        <p:spPr>
          <a:xfrm>
            <a:off x="429350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9" hasCustomPrompt="1"/>
          </p:nvPr>
        </p:nvSpPr>
        <p:spPr>
          <a:xfrm>
            <a:off x="4293504"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2" hasCustomPrompt="1"/>
          </p:nvPr>
        </p:nvSpPr>
        <p:spPr>
          <a:xfrm>
            <a:off x="602429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39" name="Group 38"/>
          <p:cNvGrpSpPr/>
          <p:nvPr userDrawn="1"/>
        </p:nvGrpSpPr>
        <p:grpSpPr>
          <a:xfrm>
            <a:off x="2488450" y="1455738"/>
            <a:ext cx="1509924" cy="2073041"/>
            <a:chOff x="2411632" y="1542485"/>
            <a:chExt cx="1539345" cy="2119595"/>
          </a:xfrm>
        </p:grpSpPr>
        <p:sp>
          <p:nvSpPr>
            <p:cNvPr id="40"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1" name="Straight Connector 40"/>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userDrawn="1"/>
        </p:nvGrpSpPr>
        <p:grpSpPr>
          <a:xfrm>
            <a:off x="4219241" y="1455738"/>
            <a:ext cx="1509924" cy="2073041"/>
            <a:chOff x="4219137" y="1542485"/>
            <a:chExt cx="1539345" cy="2119595"/>
          </a:xfrm>
        </p:grpSpPr>
        <p:sp>
          <p:nvSpPr>
            <p:cNvPr id="4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4" name="Straight Connector 4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p:cNvGrpSpPr/>
          <p:nvPr userDrawn="1"/>
        </p:nvGrpSpPr>
        <p:grpSpPr>
          <a:xfrm>
            <a:off x="5950032" y="1455738"/>
            <a:ext cx="1509924" cy="2073041"/>
            <a:chOff x="6026642" y="1542485"/>
            <a:chExt cx="1539345" cy="2119595"/>
          </a:xfrm>
        </p:grpSpPr>
        <p:sp>
          <p:nvSpPr>
            <p:cNvPr id="4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47" name="Straight Connector 4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8" name="Text Placeholder 10"/>
          <p:cNvSpPr>
            <a:spLocks noGrp="1"/>
          </p:cNvSpPr>
          <p:nvPr>
            <p:ph type="body" sz="quarter" idx="64" hasCustomPrompt="1"/>
          </p:nvPr>
        </p:nvSpPr>
        <p:spPr>
          <a:xfrm>
            <a:off x="2562713" y="2550921"/>
            <a:ext cx="1361399" cy="158039"/>
          </a:xfrm>
        </p:spPr>
        <p:txBody>
          <a:bodyPr/>
          <a:lstStyle>
            <a:lvl1pPr algn="l">
              <a:defRPr sz="1000" b="0">
                <a:solidFill>
                  <a:schemeClr val="tx1"/>
                </a:solidFill>
              </a:defRPr>
            </a:lvl1pPr>
          </a:lstStyle>
          <a:p>
            <a:pPr lvl="0"/>
            <a:r>
              <a:rPr lang="en-US" dirty="0" smtClean="0"/>
              <a:t>Click to add company</a:t>
            </a:r>
          </a:p>
        </p:txBody>
      </p:sp>
      <p:sp>
        <p:nvSpPr>
          <p:cNvPr id="49" name="Text Placeholder 12"/>
          <p:cNvSpPr>
            <a:spLocks noGrp="1"/>
          </p:cNvSpPr>
          <p:nvPr>
            <p:ph type="body" sz="quarter" idx="65" hasCustomPrompt="1"/>
          </p:nvPr>
        </p:nvSpPr>
        <p:spPr>
          <a:xfrm>
            <a:off x="2562713"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0" name="Text Placeholder 10"/>
          <p:cNvSpPr>
            <a:spLocks noGrp="1"/>
          </p:cNvSpPr>
          <p:nvPr>
            <p:ph type="body" sz="quarter" idx="66" hasCustomPrompt="1"/>
          </p:nvPr>
        </p:nvSpPr>
        <p:spPr>
          <a:xfrm>
            <a:off x="4293504" y="2550921"/>
            <a:ext cx="1361399" cy="158039"/>
          </a:xfrm>
        </p:spPr>
        <p:txBody>
          <a:bodyPr/>
          <a:lstStyle>
            <a:lvl1pPr algn="l">
              <a:defRPr sz="1000" b="0">
                <a:solidFill>
                  <a:schemeClr val="tx1"/>
                </a:solidFill>
              </a:defRPr>
            </a:lvl1pPr>
          </a:lstStyle>
          <a:p>
            <a:pPr lvl="0"/>
            <a:r>
              <a:rPr lang="en-US" dirty="0" smtClean="0"/>
              <a:t>Click to add company</a:t>
            </a:r>
          </a:p>
        </p:txBody>
      </p:sp>
      <p:sp>
        <p:nvSpPr>
          <p:cNvPr id="51" name="Text Placeholder 12"/>
          <p:cNvSpPr>
            <a:spLocks noGrp="1"/>
          </p:cNvSpPr>
          <p:nvPr>
            <p:ph type="body" sz="quarter" idx="67" hasCustomPrompt="1"/>
          </p:nvPr>
        </p:nvSpPr>
        <p:spPr>
          <a:xfrm>
            <a:off x="4293504" y="28907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2" name="Text Placeholder 10"/>
          <p:cNvSpPr>
            <a:spLocks noGrp="1"/>
          </p:cNvSpPr>
          <p:nvPr>
            <p:ph type="body" sz="quarter" idx="68" hasCustomPrompt="1"/>
          </p:nvPr>
        </p:nvSpPr>
        <p:spPr>
          <a:xfrm>
            <a:off x="6024294" y="2550921"/>
            <a:ext cx="1361399" cy="158039"/>
          </a:xfrm>
        </p:spPr>
        <p:txBody>
          <a:bodyPr/>
          <a:lstStyle>
            <a:lvl1pPr algn="l">
              <a:defRPr sz="1000" b="0">
                <a:solidFill>
                  <a:schemeClr val="tx1"/>
                </a:solidFill>
              </a:defRPr>
            </a:lvl1pPr>
          </a:lstStyle>
          <a:p>
            <a:pPr lvl="0"/>
            <a:r>
              <a:rPr lang="en-US" dirty="0" smtClean="0"/>
              <a:t>Click to add company</a:t>
            </a:r>
          </a:p>
        </p:txBody>
      </p:sp>
      <p:sp>
        <p:nvSpPr>
          <p:cNvPr id="53" name="Text Placeholder 12"/>
          <p:cNvSpPr>
            <a:spLocks noGrp="1"/>
          </p:cNvSpPr>
          <p:nvPr>
            <p:ph type="body" sz="quarter" idx="69" hasCustomPrompt="1"/>
          </p:nvPr>
        </p:nvSpPr>
        <p:spPr>
          <a:xfrm>
            <a:off x="6024294"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21552273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7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1612116" y="1455738"/>
            <a:ext cx="1509924" cy="2073041"/>
            <a:chOff x="604127" y="1542485"/>
            <a:chExt cx="1539345" cy="2119595"/>
          </a:xfrm>
        </p:grpSpPr>
        <p:sp>
          <p:nvSpPr>
            <p:cNvPr id="2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3342906" y="1455738"/>
            <a:ext cx="1509924" cy="2073041"/>
            <a:chOff x="2411632" y="1542485"/>
            <a:chExt cx="1539345" cy="2119595"/>
          </a:xfrm>
        </p:grpSpPr>
        <p:sp>
          <p:nvSpPr>
            <p:cNvPr id="2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073697" y="1455738"/>
            <a:ext cx="1509924" cy="2073041"/>
            <a:chOff x="4219137" y="1542485"/>
            <a:chExt cx="1539345" cy="2119595"/>
          </a:xfrm>
        </p:grpSpPr>
        <p:sp>
          <p:nvSpPr>
            <p:cNvPr id="3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32" name="Straight Connector 3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p:cNvGrpSpPr/>
          <p:nvPr userDrawn="1"/>
        </p:nvGrpSpPr>
        <p:grpSpPr>
          <a:xfrm>
            <a:off x="6804488" y="1455738"/>
            <a:ext cx="1509924" cy="2073041"/>
            <a:chOff x="6026642" y="1542485"/>
            <a:chExt cx="1539345" cy="2119595"/>
          </a:xfrm>
        </p:grpSpPr>
        <p:sp>
          <p:nvSpPr>
            <p:cNvPr id="3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5" name="Straight Connector 3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6" name="Text Placeholder 10"/>
          <p:cNvSpPr>
            <a:spLocks noGrp="1"/>
          </p:cNvSpPr>
          <p:nvPr>
            <p:ph type="body" sz="quarter" idx="74" hasCustomPrompt="1"/>
          </p:nvPr>
        </p:nvSpPr>
        <p:spPr>
          <a:xfrm>
            <a:off x="1686378"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3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8" name="Text Placeholder 10"/>
          <p:cNvSpPr>
            <a:spLocks noGrp="1"/>
          </p:cNvSpPr>
          <p:nvPr>
            <p:ph type="body" sz="quarter" idx="76" hasCustomPrompt="1"/>
          </p:nvPr>
        </p:nvSpPr>
        <p:spPr>
          <a:xfrm>
            <a:off x="3417169"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3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0" name="Text Placeholder 10"/>
          <p:cNvSpPr>
            <a:spLocks noGrp="1"/>
          </p:cNvSpPr>
          <p:nvPr>
            <p:ph type="body" sz="quarter" idx="78" hasCustomPrompt="1"/>
          </p:nvPr>
        </p:nvSpPr>
        <p:spPr>
          <a:xfrm>
            <a:off x="514796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41" name="Text Placeholder 12"/>
          <p:cNvSpPr>
            <a:spLocks noGrp="1"/>
          </p:cNvSpPr>
          <p:nvPr>
            <p:ph type="body" sz="quarter" idx="79" hasCustomPrompt="1"/>
          </p:nvPr>
        </p:nvSpPr>
        <p:spPr>
          <a:xfrm>
            <a:off x="514796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2" name="Text Placeholder 10"/>
          <p:cNvSpPr>
            <a:spLocks noGrp="1"/>
          </p:cNvSpPr>
          <p:nvPr>
            <p:ph type="body" sz="quarter" idx="80" hasCustomPrompt="1"/>
          </p:nvPr>
        </p:nvSpPr>
        <p:spPr>
          <a:xfrm>
            <a:off x="687875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43" name="Text Placeholder 12"/>
          <p:cNvSpPr>
            <a:spLocks noGrp="1"/>
          </p:cNvSpPr>
          <p:nvPr>
            <p:ph type="body" sz="quarter" idx="81" hasCustomPrompt="1"/>
          </p:nvPr>
        </p:nvSpPr>
        <p:spPr>
          <a:xfrm>
            <a:off x="687875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44" name="Group 43"/>
          <p:cNvGrpSpPr/>
          <p:nvPr userDrawn="1"/>
        </p:nvGrpSpPr>
        <p:grpSpPr>
          <a:xfrm>
            <a:off x="2488450" y="3764038"/>
            <a:ext cx="1509924" cy="2073041"/>
            <a:chOff x="2411632" y="1542485"/>
            <a:chExt cx="1539345" cy="2119595"/>
          </a:xfrm>
        </p:grpSpPr>
        <p:sp>
          <p:nvSpPr>
            <p:cNvPr id="4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4219241" y="3764038"/>
            <a:ext cx="1509924" cy="2073041"/>
            <a:chOff x="4219137" y="1542485"/>
            <a:chExt cx="1539345" cy="2119595"/>
          </a:xfrm>
        </p:grpSpPr>
        <p:sp>
          <p:nvSpPr>
            <p:cNvPr id="4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5950032" y="3764038"/>
            <a:ext cx="1509924" cy="2073041"/>
            <a:chOff x="6026642" y="1542485"/>
            <a:chExt cx="1539345" cy="2119595"/>
          </a:xfrm>
        </p:grpSpPr>
        <p:sp>
          <p:nvSpPr>
            <p:cNvPr id="5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2" name="Straight Connector 5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3" name="Text Placeholder 10"/>
          <p:cNvSpPr>
            <a:spLocks noGrp="1"/>
          </p:cNvSpPr>
          <p:nvPr>
            <p:ph type="body" sz="quarter" idx="54" hasCustomPrompt="1"/>
          </p:nvPr>
        </p:nvSpPr>
        <p:spPr>
          <a:xfrm>
            <a:off x="2562713"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54" name="Text Placeholder 12"/>
          <p:cNvSpPr>
            <a:spLocks noGrp="1"/>
          </p:cNvSpPr>
          <p:nvPr>
            <p:ph type="body" sz="quarter" idx="55" hasCustomPrompt="1"/>
          </p:nvPr>
        </p:nvSpPr>
        <p:spPr>
          <a:xfrm>
            <a:off x="2562713"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5" name="Text Placeholder 10"/>
          <p:cNvSpPr>
            <a:spLocks noGrp="1"/>
          </p:cNvSpPr>
          <p:nvPr>
            <p:ph type="body" sz="quarter" idx="58" hasCustomPrompt="1"/>
          </p:nvPr>
        </p:nvSpPr>
        <p:spPr>
          <a:xfrm>
            <a:off x="429350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56" name="Text Placeholder 12"/>
          <p:cNvSpPr>
            <a:spLocks noGrp="1"/>
          </p:cNvSpPr>
          <p:nvPr>
            <p:ph type="body" sz="quarter" idx="59" hasCustomPrompt="1"/>
          </p:nvPr>
        </p:nvSpPr>
        <p:spPr>
          <a:xfrm>
            <a:off x="4293504"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7" name="Text Placeholder 10"/>
          <p:cNvSpPr>
            <a:spLocks noGrp="1"/>
          </p:cNvSpPr>
          <p:nvPr>
            <p:ph type="body" sz="quarter" idx="62" hasCustomPrompt="1"/>
          </p:nvPr>
        </p:nvSpPr>
        <p:spPr>
          <a:xfrm>
            <a:off x="602429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5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6578477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8 x Credentials">
    <p:spTree>
      <p:nvGrpSpPr>
        <p:cNvPr id="1" name=""/>
        <p:cNvGrpSpPr/>
        <p:nvPr/>
      </p:nvGrpSpPr>
      <p:grpSpPr>
        <a:xfrm>
          <a:off x="0" y="0"/>
          <a:ext cx="0" cy="0"/>
          <a:chOff x="0" y="0"/>
          <a:chExt cx="0" cy="0"/>
        </a:xfrm>
      </p:grpSpPr>
      <p:sp>
        <p:nvSpPr>
          <p:cNvPr id="38" name="Rectangle 37"/>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95241" y="451869"/>
            <a:ext cx="8742358" cy="410519"/>
          </a:xfrm>
        </p:spPr>
        <p:txBody>
          <a:bodyPr/>
          <a:lstStyle>
            <a:lvl1pPr>
              <a:defRPr/>
            </a:lvl1pPr>
          </a:lstStyle>
          <a:p>
            <a:r>
              <a:rPr lang="en-US" dirty="0" smtClean="0"/>
              <a:t>Click to add title</a:t>
            </a:r>
            <a:endParaRPr lang="en-US" dirty="0"/>
          </a:p>
        </p:txBody>
      </p:sp>
      <p:grpSp>
        <p:nvGrpSpPr>
          <p:cNvPr id="50" name="Group 49"/>
          <p:cNvGrpSpPr/>
          <p:nvPr userDrawn="1"/>
        </p:nvGrpSpPr>
        <p:grpSpPr>
          <a:xfrm>
            <a:off x="1612116" y="3762376"/>
            <a:ext cx="1509924" cy="2073041"/>
            <a:chOff x="604127" y="1542485"/>
            <a:chExt cx="1539345" cy="2119595"/>
          </a:xfrm>
        </p:grpSpPr>
        <p:sp>
          <p:nvSpPr>
            <p:cNvPr id="51"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3342906" y="3762376"/>
            <a:ext cx="1509924" cy="2073041"/>
            <a:chOff x="2411632" y="1542485"/>
            <a:chExt cx="1539345" cy="2119595"/>
          </a:xfrm>
        </p:grpSpPr>
        <p:sp>
          <p:nvSpPr>
            <p:cNvPr id="66"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userDrawn="1"/>
        </p:nvGrpSpPr>
        <p:grpSpPr>
          <a:xfrm>
            <a:off x="5073697" y="3762376"/>
            <a:ext cx="1509924" cy="2073041"/>
            <a:chOff x="4219137" y="1542485"/>
            <a:chExt cx="1539345" cy="2119595"/>
          </a:xfrm>
        </p:grpSpPr>
        <p:sp>
          <p:nvSpPr>
            <p:cNvPr id="8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84" name="Straight Connector 8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5" name="Group 84"/>
          <p:cNvGrpSpPr/>
          <p:nvPr userDrawn="1"/>
        </p:nvGrpSpPr>
        <p:grpSpPr>
          <a:xfrm>
            <a:off x="6804488" y="3762376"/>
            <a:ext cx="1509924" cy="2073041"/>
            <a:chOff x="6026642" y="1542485"/>
            <a:chExt cx="1539345" cy="2119595"/>
          </a:xfrm>
        </p:grpSpPr>
        <p:sp>
          <p:nvSpPr>
            <p:cNvPr id="8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7" name="Straight Connector 8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8" name="Text Placeholder 10"/>
          <p:cNvSpPr>
            <a:spLocks noGrp="1"/>
          </p:cNvSpPr>
          <p:nvPr>
            <p:ph type="body" sz="quarter" idx="66" hasCustomPrompt="1"/>
          </p:nvPr>
        </p:nvSpPr>
        <p:spPr>
          <a:xfrm>
            <a:off x="1686378"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9"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0" name="Text Placeholder 10"/>
          <p:cNvSpPr>
            <a:spLocks noGrp="1"/>
          </p:cNvSpPr>
          <p:nvPr>
            <p:ph type="body" sz="quarter" idx="68" hasCustomPrompt="1"/>
          </p:nvPr>
        </p:nvSpPr>
        <p:spPr>
          <a:xfrm>
            <a:off x="3417169"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91"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3" name="Text Placeholder 10"/>
          <p:cNvSpPr>
            <a:spLocks noGrp="1"/>
          </p:cNvSpPr>
          <p:nvPr>
            <p:ph type="body" sz="quarter" idx="70" hasCustomPrompt="1"/>
          </p:nvPr>
        </p:nvSpPr>
        <p:spPr>
          <a:xfrm>
            <a:off x="514796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94" name="Text Placeholder 12"/>
          <p:cNvSpPr>
            <a:spLocks noGrp="1"/>
          </p:cNvSpPr>
          <p:nvPr>
            <p:ph type="body" sz="quarter" idx="71" hasCustomPrompt="1"/>
          </p:nvPr>
        </p:nvSpPr>
        <p:spPr>
          <a:xfrm>
            <a:off x="514796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5" name="Text Placeholder 10"/>
          <p:cNvSpPr>
            <a:spLocks noGrp="1"/>
          </p:cNvSpPr>
          <p:nvPr>
            <p:ph type="body" sz="quarter" idx="72" hasCustomPrompt="1"/>
          </p:nvPr>
        </p:nvSpPr>
        <p:spPr>
          <a:xfrm>
            <a:off x="687875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96" name="Text Placeholder 12"/>
          <p:cNvSpPr>
            <a:spLocks noGrp="1"/>
          </p:cNvSpPr>
          <p:nvPr>
            <p:ph type="body" sz="quarter" idx="73" hasCustomPrompt="1"/>
          </p:nvPr>
        </p:nvSpPr>
        <p:spPr>
          <a:xfrm>
            <a:off x="687875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104" name="Group 103"/>
          <p:cNvGrpSpPr/>
          <p:nvPr userDrawn="1"/>
        </p:nvGrpSpPr>
        <p:grpSpPr>
          <a:xfrm>
            <a:off x="1612116" y="1455738"/>
            <a:ext cx="1509924" cy="2073041"/>
            <a:chOff x="604127" y="1542485"/>
            <a:chExt cx="1539345" cy="2119595"/>
          </a:xfrm>
        </p:grpSpPr>
        <p:sp>
          <p:nvSpPr>
            <p:cNvPr id="10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06" name="Straight Connector 10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7" name="Group 106"/>
          <p:cNvGrpSpPr/>
          <p:nvPr userDrawn="1"/>
        </p:nvGrpSpPr>
        <p:grpSpPr>
          <a:xfrm>
            <a:off x="3342906" y="1455738"/>
            <a:ext cx="1509924" cy="2073041"/>
            <a:chOff x="2411632" y="1542485"/>
            <a:chExt cx="1539345" cy="2119595"/>
          </a:xfrm>
        </p:grpSpPr>
        <p:sp>
          <p:nvSpPr>
            <p:cNvPr id="10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109" name="Straight Connector 10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0" name="Group 109"/>
          <p:cNvGrpSpPr/>
          <p:nvPr userDrawn="1"/>
        </p:nvGrpSpPr>
        <p:grpSpPr>
          <a:xfrm>
            <a:off x="5073697" y="1455738"/>
            <a:ext cx="1509924" cy="2073041"/>
            <a:chOff x="4219137" y="1542485"/>
            <a:chExt cx="1539345" cy="2119595"/>
          </a:xfrm>
        </p:grpSpPr>
        <p:sp>
          <p:nvSpPr>
            <p:cNvPr id="1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12" name="Straight Connector 1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userDrawn="1"/>
        </p:nvGrpSpPr>
        <p:grpSpPr>
          <a:xfrm>
            <a:off x="6804488" y="1455738"/>
            <a:ext cx="1509924" cy="2073041"/>
            <a:chOff x="6026642" y="1542485"/>
            <a:chExt cx="1539345" cy="2119595"/>
          </a:xfrm>
        </p:grpSpPr>
        <p:sp>
          <p:nvSpPr>
            <p:cNvPr id="1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15" name="Straight Connector 1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16" name="Text Placeholder 10"/>
          <p:cNvSpPr>
            <a:spLocks noGrp="1"/>
          </p:cNvSpPr>
          <p:nvPr>
            <p:ph type="body" sz="quarter" idx="74" hasCustomPrompt="1"/>
          </p:nvPr>
        </p:nvSpPr>
        <p:spPr>
          <a:xfrm>
            <a:off x="1686378"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1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18" name="Text Placeholder 10"/>
          <p:cNvSpPr>
            <a:spLocks noGrp="1"/>
          </p:cNvSpPr>
          <p:nvPr>
            <p:ph type="body" sz="quarter" idx="76" hasCustomPrompt="1"/>
          </p:nvPr>
        </p:nvSpPr>
        <p:spPr>
          <a:xfrm>
            <a:off x="3417169"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1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0" name="Text Placeholder 10"/>
          <p:cNvSpPr>
            <a:spLocks noGrp="1"/>
          </p:cNvSpPr>
          <p:nvPr>
            <p:ph type="body" sz="quarter" idx="78" hasCustomPrompt="1"/>
          </p:nvPr>
        </p:nvSpPr>
        <p:spPr>
          <a:xfrm>
            <a:off x="514796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21" name="Text Placeholder 12"/>
          <p:cNvSpPr>
            <a:spLocks noGrp="1"/>
          </p:cNvSpPr>
          <p:nvPr>
            <p:ph type="body" sz="quarter" idx="79" hasCustomPrompt="1"/>
          </p:nvPr>
        </p:nvSpPr>
        <p:spPr>
          <a:xfrm>
            <a:off x="514796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2" name="Text Placeholder 10"/>
          <p:cNvSpPr>
            <a:spLocks noGrp="1"/>
          </p:cNvSpPr>
          <p:nvPr>
            <p:ph type="body" sz="quarter" idx="80" hasCustomPrompt="1"/>
          </p:nvPr>
        </p:nvSpPr>
        <p:spPr>
          <a:xfrm>
            <a:off x="687875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23" name="Text Placeholder 12"/>
          <p:cNvSpPr>
            <a:spLocks noGrp="1"/>
          </p:cNvSpPr>
          <p:nvPr>
            <p:ph type="body" sz="quarter" idx="81" hasCustomPrompt="1"/>
          </p:nvPr>
        </p:nvSpPr>
        <p:spPr>
          <a:xfrm>
            <a:off x="687875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409244722"/>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9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4" name="Group 43"/>
          <p:cNvGrpSpPr/>
          <p:nvPr userDrawn="1"/>
        </p:nvGrpSpPr>
        <p:grpSpPr>
          <a:xfrm>
            <a:off x="757660" y="1457326"/>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26"/>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26"/>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26"/>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26"/>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9" name="Text Placeholder 10"/>
          <p:cNvSpPr>
            <a:spLocks noGrp="1"/>
          </p:cNvSpPr>
          <p:nvPr>
            <p:ph type="body" sz="quarter" idx="48" hasCustomPrompt="1"/>
          </p:nvPr>
        </p:nvSpPr>
        <p:spPr>
          <a:xfrm>
            <a:off x="831922"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0"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1" name="Text Placeholder 10"/>
          <p:cNvSpPr>
            <a:spLocks noGrp="1"/>
          </p:cNvSpPr>
          <p:nvPr>
            <p:ph type="body" sz="quarter" idx="52" hasCustomPrompt="1"/>
          </p:nvPr>
        </p:nvSpPr>
        <p:spPr>
          <a:xfrm>
            <a:off x="2562713"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2" name="Text Placeholder 12"/>
          <p:cNvSpPr>
            <a:spLocks noGrp="1"/>
          </p:cNvSpPr>
          <p:nvPr>
            <p:ph type="body" sz="quarter" idx="53" hasCustomPrompt="1"/>
          </p:nvPr>
        </p:nvSpPr>
        <p:spPr>
          <a:xfrm>
            <a:off x="2562713"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3" name="Text Placeholder 10"/>
          <p:cNvSpPr>
            <a:spLocks noGrp="1"/>
          </p:cNvSpPr>
          <p:nvPr>
            <p:ph type="body" sz="quarter" idx="56" hasCustomPrompt="1"/>
          </p:nvPr>
        </p:nvSpPr>
        <p:spPr>
          <a:xfrm>
            <a:off x="429350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4" name="Text Placeholder 12"/>
          <p:cNvSpPr>
            <a:spLocks noGrp="1"/>
          </p:cNvSpPr>
          <p:nvPr>
            <p:ph type="body" sz="quarter" idx="57" hasCustomPrompt="1"/>
          </p:nvPr>
        </p:nvSpPr>
        <p:spPr>
          <a:xfrm>
            <a:off x="429350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5" name="Text Placeholder 10"/>
          <p:cNvSpPr>
            <a:spLocks noGrp="1"/>
          </p:cNvSpPr>
          <p:nvPr>
            <p:ph type="body" sz="quarter" idx="60" hasCustomPrompt="1"/>
          </p:nvPr>
        </p:nvSpPr>
        <p:spPr>
          <a:xfrm>
            <a:off x="602429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6"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7" name="Text Placeholder 10"/>
          <p:cNvSpPr>
            <a:spLocks noGrp="1"/>
          </p:cNvSpPr>
          <p:nvPr>
            <p:ph type="body" sz="quarter" idx="64" hasCustomPrompt="1"/>
          </p:nvPr>
        </p:nvSpPr>
        <p:spPr>
          <a:xfrm>
            <a:off x="775508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8" name="Text Placeholder 12"/>
          <p:cNvSpPr>
            <a:spLocks noGrp="1"/>
          </p:cNvSpPr>
          <p:nvPr>
            <p:ph type="body" sz="quarter" idx="65" hasCustomPrompt="1"/>
          </p:nvPr>
        </p:nvSpPr>
        <p:spPr>
          <a:xfrm>
            <a:off x="775508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69" name="Group 68"/>
          <p:cNvGrpSpPr/>
          <p:nvPr userDrawn="1"/>
        </p:nvGrpSpPr>
        <p:grpSpPr>
          <a:xfrm>
            <a:off x="1612116" y="3762376"/>
            <a:ext cx="1509924" cy="2073041"/>
            <a:chOff x="604127" y="1542485"/>
            <a:chExt cx="1539345" cy="2119595"/>
          </a:xfrm>
        </p:grpSpPr>
        <p:sp>
          <p:nvSpPr>
            <p:cNvPr id="7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1" name="Straight Connector 7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p:cNvGrpSpPr/>
          <p:nvPr userDrawn="1"/>
        </p:nvGrpSpPr>
        <p:grpSpPr>
          <a:xfrm>
            <a:off x="3342906" y="3762376"/>
            <a:ext cx="1509924" cy="2073041"/>
            <a:chOff x="2411632" y="1542485"/>
            <a:chExt cx="1539345" cy="2119595"/>
          </a:xfrm>
        </p:grpSpPr>
        <p:sp>
          <p:nvSpPr>
            <p:cNvPr id="7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74" name="Straight Connector 7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p:cNvGrpSpPr/>
          <p:nvPr userDrawn="1"/>
        </p:nvGrpSpPr>
        <p:grpSpPr>
          <a:xfrm>
            <a:off x="5073697" y="3762376"/>
            <a:ext cx="1509924" cy="2073041"/>
            <a:chOff x="4219137" y="1542485"/>
            <a:chExt cx="1539345" cy="2119595"/>
          </a:xfrm>
        </p:grpSpPr>
        <p:sp>
          <p:nvSpPr>
            <p:cNvPr id="7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7" name="Straight Connector 7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8" name="Group 77"/>
          <p:cNvGrpSpPr/>
          <p:nvPr userDrawn="1"/>
        </p:nvGrpSpPr>
        <p:grpSpPr>
          <a:xfrm>
            <a:off x="6804488" y="3762376"/>
            <a:ext cx="1509924" cy="2073041"/>
            <a:chOff x="6026642" y="1542485"/>
            <a:chExt cx="1539345" cy="2119595"/>
          </a:xfrm>
        </p:grpSpPr>
        <p:sp>
          <p:nvSpPr>
            <p:cNvPr id="7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0" name="Straight Connector 7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1" name="Text Placeholder 10"/>
          <p:cNvSpPr>
            <a:spLocks noGrp="1"/>
          </p:cNvSpPr>
          <p:nvPr>
            <p:ph type="body" sz="quarter" idx="66" hasCustomPrompt="1"/>
          </p:nvPr>
        </p:nvSpPr>
        <p:spPr>
          <a:xfrm>
            <a:off x="1686378"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2"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3" name="Text Placeholder 10"/>
          <p:cNvSpPr>
            <a:spLocks noGrp="1"/>
          </p:cNvSpPr>
          <p:nvPr>
            <p:ph type="body" sz="quarter" idx="68" hasCustomPrompt="1"/>
          </p:nvPr>
        </p:nvSpPr>
        <p:spPr>
          <a:xfrm>
            <a:off x="3417169"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4"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5" name="Text Placeholder 10"/>
          <p:cNvSpPr>
            <a:spLocks noGrp="1"/>
          </p:cNvSpPr>
          <p:nvPr>
            <p:ph type="body" sz="quarter" idx="70" hasCustomPrompt="1"/>
          </p:nvPr>
        </p:nvSpPr>
        <p:spPr>
          <a:xfrm>
            <a:off x="514796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6" name="Text Placeholder 12"/>
          <p:cNvSpPr>
            <a:spLocks noGrp="1"/>
          </p:cNvSpPr>
          <p:nvPr>
            <p:ph type="body" sz="quarter" idx="71" hasCustomPrompt="1"/>
          </p:nvPr>
        </p:nvSpPr>
        <p:spPr>
          <a:xfrm>
            <a:off x="514796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7" name="Text Placeholder 10"/>
          <p:cNvSpPr>
            <a:spLocks noGrp="1"/>
          </p:cNvSpPr>
          <p:nvPr>
            <p:ph type="body" sz="quarter" idx="72" hasCustomPrompt="1"/>
          </p:nvPr>
        </p:nvSpPr>
        <p:spPr>
          <a:xfrm>
            <a:off x="687875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8" name="Text Placeholder 12"/>
          <p:cNvSpPr>
            <a:spLocks noGrp="1"/>
          </p:cNvSpPr>
          <p:nvPr>
            <p:ph type="body" sz="quarter" idx="73" hasCustomPrompt="1"/>
          </p:nvPr>
        </p:nvSpPr>
        <p:spPr>
          <a:xfrm>
            <a:off x="687875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10142629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0 x Credentials">
    <p:spTree>
      <p:nvGrpSpPr>
        <p:cNvPr id="1" name=""/>
        <p:cNvGrpSpPr/>
        <p:nvPr/>
      </p:nvGrpSpPr>
      <p:grpSpPr>
        <a:xfrm>
          <a:off x="0" y="0"/>
          <a:ext cx="0" cy="0"/>
          <a:chOff x="0" y="0"/>
          <a:chExt cx="0" cy="0"/>
        </a:xfrm>
      </p:grpSpPr>
      <p:sp>
        <p:nvSpPr>
          <p:cNvPr id="38" name="Rectangle 37"/>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95241" y="451869"/>
            <a:ext cx="8742358" cy="410519"/>
          </a:xfrm>
        </p:spPr>
        <p:txBody>
          <a:bodyPr/>
          <a:lstStyle>
            <a:lvl1pPr>
              <a:defRPr/>
            </a:lvl1pPr>
          </a:lstStyle>
          <a:p>
            <a:r>
              <a:rPr lang="en-US" dirty="0" smtClean="0"/>
              <a:t>Click to add title</a:t>
            </a:r>
            <a:endParaRPr lang="en-US" dirty="0"/>
          </a:p>
        </p:txBody>
      </p:sp>
      <p:grpSp>
        <p:nvGrpSpPr>
          <p:cNvPr id="44" name="Group 43"/>
          <p:cNvGrpSpPr/>
          <p:nvPr userDrawn="1"/>
        </p:nvGrpSpPr>
        <p:grpSpPr>
          <a:xfrm>
            <a:off x="757660" y="1457326"/>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26"/>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26"/>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26"/>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26"/>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 58"/>
          <p:cNvGrpSpPr/>
          <p:nvPr userDrawn="1"/>
        </p:nvGrpSpPr>
        <p:grpSpPr>
          <a:xfrm>
            <a:off x="757660" y="3764038"/>
            <a:ext cx="1509924" cy="2073041"/>
            <a:chOff x="604127" y="1542485"/>
            <a:chExt cx="1539345" cy="2119595"/>
          </a:xfrm>
        </p:grpSpPr>
        <p:sp>
          <p:nvSpPr>
            <p:cNvPr id="6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1" name="Straight Connector 6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userDrawn="1"/>
        </p:nvGrpSpPr>
        <p:grpSpPr>
          <a:xfrm>
            <a:off x="2488450" y="3764038"/>
            <a:ext cx="1509924" cy="2073041"/>
            <a:chOff x="2411632" y="1542485"/>
            <a:chExt cx="1539345" cy="2119595"/>
          </a:xfrm>
        </p:grpSpPr>
        <p:sp>
          <p:nvSpPr>
            <p:cNvPr id="6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4" name="Straight Connector 6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4219241" y="3764038"/>
            <a:ext cx="1509924" cy="2073041"/>
            <a:chOff x="4219137" y="1542485"/>
            <a:chExt cx="1539345" cy="2119595"/>
          </a:xfrm>
        </p:grpSpPr>
        <p:sp>
          <p:nvSpPr>
            <p:cNvPr id="6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p:cNvGrpSpPr/>
          <p:nvPr userDrawn="1"/>
        </p:nvGrpSpPr>
        <p:grpSpPr>
          <a:xfrm>
            <a:off x="5950032" y="3764038"/>
            <a:ext cx="1509924" cy="2073041"/>
            <a:chOff x="6026642" y="1542485"/>
            <a:chExt cx="1539345" cy="2119595"/>
          </a:xfrm>
        </p:grpSpPr>
        <p:sp>
          <p:nvSpPr>
            <p:cNvPr id="6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0" name="Straight Connector 6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 70"/>
          <p:cNvGrpSpPr/>
          <p:nvPr userDrawn="1"/>
        </p:nvGrpSpPr>
        <p:grpSpPr>
          <a:xfrm>
            <a:off x="7680821" y="3764038"/>
            <a:ext cx="1509924" cy="2073041"/>
            <a:chOff x="7834146" y="1542485"/>
            <a:chExt cx="1539345" cy="2119595"/>
          </a:xfrm>
        </p:grpSpPr>
        <p:sp>
          <p:nvSpPr>
            <p:cNvPr id="72"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3" name="Straight Connector 72"/>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4" name="Text Placeholder 10"/>
          <p:cNvSpPr>
            <a:spLocks noGrp="1"/>
          </p:cNvSpPr>
          <p:nvPr>
            <p:ph type="body" sz="quarter" idx="48" hasCustomPrompt="1"/>
          </p:nvPr>
        </p:nvSpPr>
        <p:spPr>
          <a:xfrm>
            <a:off x="831922"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75"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6" name="Text Placeholder 10"/>
          <p:cNvSpPr>
            <a:spLocks noGrp="1"/>
          </p:cNvSpPr>
          <p:nvPr>
            <p:ph type="body" sz="quarter" idx="50" hasCustomPrompt="1"/>
          </p:nvPr>
        </p:nvSpPr>
        <p:spPr>
          <a:xfrm>
            <a:off x="831922"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77" name="Text Placeholder 12"/>
          <p:cNvSpPr>
            <a:spLocks noGrp="1"/>
          </p:cNvSpPr>
          <p:nvPr>
            <p:ph type="body" sz="quarter" idx="51" hasCustomPrompt="1"/>
          </p:nvPr>
        </p:nvSpPr>
        <p:spPr>
          <a:xfrm>
            <a:off x="831922"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8" name="Text Placeholder 10"/>
          <p:cNvSpPr>
            <a:spLocks noGrp="1"/>
          </p:cNvSpPr>
          <p:nvPr>
            <p:ph type="body" sz="quarter" idx="52" hasCustomPrompt="1"/>
          </p:nvPr>
        </p:nvSpPr>
        <p:spPr>
          <a:xfrm>
            <a:off x="2562713"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79" name="Text Placeholder 12"/>
          <p:cNvSpPr>
            <a:spLocks noGrp="1"/>
          </p:cNvSpPr>
          <p:nvPr>
            <p:ph type="body" sz="quarter" idx="53" hasCustomPrompt="1"/>
          </p:nvPr>
        </p:nvSpPr>
        <p:spPr>
          <a:xfrm>
            <a:off x="2562713"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0" name="Text Placeholder 10"/>
          <p:cNvSpPr>
            <a:spLocks noGrp="1"/>
          </p:cNvSpPr>
          <p:nvPr>
            <p:ph type="body" sz="quarter" idx="54" hasCustomPrompt="1"/>
          </p:nvPr>
        </p:nvSpPr>
        <p:spPr>
          <a:xfrm>
            <a:off x="2562713"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81" name="Text Placeholder 12"/>
          <p:cNvSpPr>
            <a:spLocks noGrp="1"/>
          </p:cNvSpPr>
          <p:nvPr>
            <p:ph type="body" sz="quarter" idx="55" hasCustomPrompt="1"/>
          </p:nvPr>
        </p:nvSpPr>
        <p:spPr>
          <a:xfrm>
            <a:off x="2562713"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2" name="Text Placeholder 10"/>
          <p:cNvSpPr>
            <a:spLocks noGrp="1"/>
          </p:cNvSpPr>
          <p:nvPr>
            <p:ph type="body" sz="quarter" idx="56" hasCustomPrompt="1"/>
          </p:nvPr>
        </p:nvSpPr>
        <p:spPr>
          <a:xfrm>
            <a:off x="429350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83" name="Text Placeholder 12"/>
          <p:cNvSpPr>
            <a:spLocks noGrp="1"/>
          </p:cNvSpPr>
          <p:nvPr>
            <p:ph type="body" sz="quarter" idx="57" hasCustomPrompt="1"/>
          </p:nvPr>
        </p:nvSpPr>
        <p:spPr>
          <a:xfrm>
            <a:off x="429350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4" name="Text Placeholder 10"/>
          <p:cNvSpPr>
            <a:spLocks noGrp="1"/>
          </p:cNvSpPr>
          <p:nvPr>
            <p:ph type="body" sz="quarter" idx="58" hasCustomPrompt="1"/>
          </p:nvPr>
        </p:nvSpPr>
        <p:spPr>
          <a:xfrm>
            <a:off x="429350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85" name="Text Placeholder 12"/>
          <p:cNvSpPr>
            <a:spLocks noGrp="1"/>
          </p:cNvSpPr>
          <p:nvPr>
            <p:ph type="body" sz="quarter" idx="59" hasCustomPrompt="1"/>
          </p:nvPr>
        </p:nvSpPr>
        <p:spPr>
          <a:xfrm>
            <a:off x="4293504"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2" name="Text Placeholder 10"/>
          <p:cNvSpPr>
            <a:spLocks noGrp="1"/>
          </p:cNvSpPr>
          <p:nvPr>
            <p:ph type="body" sz="quarter" idx="60" hasCustomPrompt="1"/>
          </p:nvPr>
        </p:nvSpPr>
        <p:spPr>
          <a:xfrm>
            <a:off x="602429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97"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8" name="Text Placeholder 10"/>
          <p:cNvSpPr>
            <a:spLocks noGrp="1"/>
          </p:cNvSpPr>
          <p:nvPr>
            <p:ph type="body" sz="quarter" idx="62" hasCustomPrompt="1"/>
          </p:nvPr>
        </p:nvSpPr>
        <p:spPr>
          <a:xfrm>
            <a:off x="602429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99"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0" name="Text Placeholder 10"/>
          <p:cNvSpPr>
            <a:spLocks noGrp="1"/>
          </p:cNvSpPr>
          <p:nvPr>
            <p:ph type="body" sz="quarter" idx="64" hasCustomPrompt="1"/>
          </p:nvPr>
        </p:nvSpPr>
        <p:spPr>
          <a:xfrm>
            <a:off x="775508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101" name="Text Placeholder 12"/>
          <p:cNvSpPr>
            <a:spLocks noGrp="1"/>
          </p:cNvSpPr>
          <p:nvPr>
            <p:ph type="body" sz="quarter" idx="65" hasCustomPrompt="1"/>
          </p:nvPr>
        </p:nvSpPr>
        <p:spPr>
          <a:xfrm>
            <a:off x="775508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2" name="Text Placeholder 10"/>
          <p:cNvSpPr>
            <a:spLocks noGrp="1"/>
          </p:cNvSpPr>
          <p:nvPr>
            <p:ph type="body" sz="quarter" idx="66" hasCustomPrompt="1"/>
          </p:nvPr>
        </p:nvSpPr>
        <p:spPr>
          <a:xfrm>
            <a:off x="775508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103" name="Text Placeholder 12"/>
          <p:cNvSpPr>
            <a:spLocks noGrp="1"/>
          </p:cNvSpPr>
          <p:nvPr>
            <p:ph type="body" sz="quarter" idx="67" hasCustomPrompt="1"/>
          </p:nvPr>
        </p:nvSpPr>
        <p:spPr>
          <a:xfrm>
            <a:off x="775508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76305913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Title Slide Plain">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95057" y="3200401"/>
            <a:ext cx="8739981" cy="962025"/>
          </a:xfrm>
        </p:spPr>
        <p:txBody>
          <a:bodyPr/>
          <a:lstStyle>
            <a:lvl1pPr>
              <a:defRPr sz="2000" b="0"/>
            </a:lvl1pPr>
          </a:lstStyle>
          <a:p>
            <a:pPr lvl="0"/>
            <a:r>
              <a:rPr lang="en-US" dirty="0" smtClean="0"/>
              <a:t>Sub-title</a:t>
            </a:r>
            <a:endParaRPr lang="en-GB" dirty="0"/>
          </a:p>
        </p:txBody>
      </p:sp>
      <p:cxnSp>
        <p:nvCxnSpPr>
          <p:cNvPr id="3" name="Straight Connector 2"/>
          <p:cNvCxnSpPr/>
          <p:nvPr userDrawn="1"/>
        </p:nvCxnSpPr>
        <p:spPr>
          <a:xfrm>
            <a:off x="589676" y="5483009"/>
            <a:ext cx="874583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hasCustomPrompt="1"/>
          </p:nvPr>
        </p:nvSpPr>
        <p:spPr>
          <a:xfrm>
            <a:off x="608592" y="469590"/>
            <a:ext cx="8742358" cy="1510131"/>
          </a:xfrm>
        </p:spPr>
        <p:txBody>
          <a:bodyPr vert="horz" lIns="0" tIns="0" rIns="0" bIns="0" rtlCol="0">
            <a:noAutofit/>
          </a:bodyPr>
          <a:lstStyle>
            <a:lvl1pPr>
              <a:defRPr lang="en-US" sz="4500" baseline="0">
                <a:solidFill>
                  <a:schemeClr val="tx2"/>
                </a:solidFill>
                <a:ea typeface="+mn-ea"/>
              </a:defRPr>
            </a:lvl1pPr>
          </a:lstStyle>
          <a:p>
            <a:pPr marL="0" lvl="0" indent="0">
              <a:spcBef>
                <a:spcPts val="0"/>
              </a:spcBef>
              <a:buFontTx/>
            </a:pPr>
            <a:r>
              <a:rPr lang="en-US" dirty="0" smtClean="0"/>
              <a:t>title</a:t>
            </a:r>
            <a:endParaRPr lang="en-US" dirty="0"/>
          </a:p>
        </p:txBody>
      </p:sp>
      <p:sp>
        <p:nvSpPr>
          <p:cNvPr id="4" name="Text Placeholder 3"/>
          <p:cNvSpPr>
            <a:spLocks noGrp="1"/>
          </p:cNvSpPr>
          <p:nvPr>
            <p:ph type="body" sz="quarter" idx="12" hasCustomPrompt="1"/>
          </p:nvPr>
        </p:nvSpPr>
        <p:spPr>
          <a:xfrm>
            <a:off x="605376" y="5048266"/>
            <a:ext cx="8739981" cy="409575"/>
          </a:xfrm>
        </p:spPr>
        <p:txBody>
          <a:bodyPr anchor="b"/>
          <a:lstStyle>
            <a:lvl1pPr>
              <a:defRPr b="0">
                <a:solidFill>
                  <a:schemeClr val="tx1"/>
                </a:solidFill>
              </a:defRPr>
            </a:lvl1pPr>
          </a:lstStyle>
          <a:p>
            <a:pPr lvl="0"/>
            <a:r>
              <a:rPr lang="en-US" dirty="0" smtClean="0"/>
              <a:t>date</a:t>
            </a:r>
            <a:endParaRPr lang="en-GB" dirty="0"/>
          </a:p>
        </p:txBody>
      </p:sp>
      <p:pic>
        <p:nvPicPr>
          <p:cNvPr id="15" name="Picture 14" descr="EgonZegner_logo_Black.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07" y="5635260"/>
            <a:ext cx="3229162" cy="515331"/>
          </a:xfrm>
          <a:prstGeom prst="rect">
            <a:avLst/>
          </a:prstGeom>
        </p:spPr>
      </p:pic>
    </p:spTree>
    <p:extLst>
      <p:ext uri="{BB962C8B-B14F-4D97-AF65-F5344CB8AC3E}">
        <p14:creationId xmlns:p14="http://schemas.microsoft.com/office/powerpoint/2010/main" val="981568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4"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2488450" y="3764050"/>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3764050"/>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latin typeface="Georgia"/>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3764050"/>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latin typeface="Georgia"/>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4" hasCustomPrompt="1"/>
          </p:nvPr>
        </p:nvSpPr>
        <p:spPr>
          <a:xfrm>
            <a:off x="2562716" y="4859233"/>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5" hasCustomPrompt="1"/>
          </p:nvPr>
        </p:nvSpPr>
        <p:spPr>
          <a:xfrm>
            <a:off x="2562716"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8" hasCustomPrompt="1"/>
          </p:nvPr>
        </p:nvSpPr>
        <p:spPr>
          <a:xfrm>
            <a:off x="4293510" y="4859233"/>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9" hasCustomPrompt="1"/>
          </p:nvPr>
        </p:nvSpPr>
        <p:spPr>
          <a:xfrm>
            <a:off x="4293510"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2" hasCustomPrompt="1"/>
          </p:nvPr>
        </p:nvSpPr>
        <p:spPr>
          <a:xfrm>
            <a:off x="6024294" y="4859233"/>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39" name="Group 38"/>
          <p:cNvGrpSpPr/>
          <p:nvPr userDrawn="1"/>
        </p:nvGrpSpPr>
        <p:grpSpPr>
          <a:xfrm>
            <a:off x="2488450" y="1455750"/>
            <a:ext cx="1509924" cy="2073041"/>
            <a:chOff x="2411632" y="1542485"/>
            <a:chExt cx="1539345" cy="2119595"/>
          </a:xfrm>
        </p:grpSpPr>
        <p:sp>
          <p:nvSpPr>
            <p:cNvPr id="40"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41" name="Straight Connector 40"/>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userDrawn="1"/>
        </p:nvGrpSpPr>
        <p:grpSpPr>
          <a:xfrm>
            <a:off x="4219241" y="1455750"/>
            <a:ext cx="1509924" cy="2073041"/>
            <a:chOff x="4219137" y="1542485"/>
            <a:chExt cx="1539345" cy="2119595"/>
          </a:xfrm>
        </p:grpSpPr>
        <p:sp>
          <p:nvSpPr>
            <p:cNvPr id="4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latin typeface="Georgia"/>
                <a:ea typeface="Geneva" charset="0"/>
                <a:cs typeface="Georgia"/>
              </a:endParaRPr>
            </a:p>
          </p:txBody>
        </p:sp>
        <p:cxnSp>
          <p:nvCxnSpPr>
            <p:cNvPr id="44" name="Straight Connector 4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p:cNvGrpSpPr/>
          <p:nvPr userDrawn="1"/>
        </p:nvGrpSpPr>
        <p:grpSpPr>
          <a:xfrm>
            <a:off x="5950032" y="1455750"/>
            <a:ext cx="1509924" cy="2073041"/>
            <a:chOff x="6026642" y="1542485"/>
            <a:chExt cx="1539345" cy="2119595"/>
          </a:xfrm>
        </p:grpSpPr>
        <p:sp>
          <p:nvSpPr>
            <p:cNvPr id="4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latin typeface="Georgia"/>
                <a:ea typeface="Geneva" charset="0"/>
                <a:cs typeface="Georgia"/>
              </a:endParaRPr>
            </a:p>
          </p:txBody>
        </p:sp>
        <p:cxnSp>
          <p:nvCxnSpPr>
            <p:cNvPr id="47" name="Straight Connector 4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8" name="Text Placeholder 10"/>
          <p:cNvSpPr>
            <a:spLocks noGrp="1"/>
          </p:cNvSpPr>
          <p:nvPr>
            <p:ph type="body" sz="quarter" idx="64" hasCustomPrompt="1"/>
          </p:nvPr>
        </p:nvSpPr>
        <p:spPr>
          <a:xfrm>
            <a:off x="2562716" y="2550933"/>
            <a:ext cx="1361399" cy="158039"/>
          </a:xfrm>
        </p:spPr>
        <p:txBody>
          <a:bodyPr/>
          <a:lstStyle>
            <a:lvl1pPr algn="l">
              <a:defRPr sz="1000" b="0">
                <a:solidFill>
                  <a:schemeClr val="tx1"/>
                </a:solidFill>
              </a:defRPr>
            </a:lvl1pPr>
          </a:lstStyle>
          <a:p>
            <a:pPr lvl="0"/>
            <a:r>
              <a:rPr lang="en-US" dirty="0" smtClean="0"/>
              <a:t>Click to add company</a:t>
            </a:r>
          </a:p>
        </p:txBody>
      </p:sp>
      <p:sp>
        <p:nvSpPr>
          <p:cNvPr id="49" name="Text Placeholder 12"/>
          <p:cNvSpPr>
            <a:spLocks noGrp="1"/>
          </p:cNvSpPr>
          <p:nvPr>
            <p:ph type="body" sz="quarter" idx="65" hasCustomPrompt="1"/>
          </p:nvPr>
        </p:nvSpPr>
        <p:spPr>
          <a:xfrm>
            <a:off x="2562716"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0" name="Text Placeholder 10"/>
          <p:cNvSpPr>
            <a:spLocks noGrp="1"/>
          </p:cNvSpPr>
          <p:nvPr>
            <p:ph type="body" sz="quarter" idx="66" hasCustomPrompt="1"/>
          </p:nvPr>
        </p:nvSpPr>
        <p:spPr>
          <a:xfrm>
            <a:off x="4293510" y="2550933"/>
            <a:ext cx="1361399" cy="158039"/>
          </a:xfrm>
        </p:spPr>
        <p:txBody>
          <a:bodyPr/>
          <a:lstStyle>
            <a:lvl1pPr algn="l">
              <a:defRPr sz="1000" b="0">
                <a:solidFill>
                  <a:schemeClr val="tx1"/>
                </a:solidFill>
              </a:defRPr>
            </a:lvl1pPr>
          </a:lstStyle>
          <a:p>
            <a:pPr lvl="0"/>
            <a:r>
              <a:rPr lang="en-US" dirty="0" smtClean="0"/>
              <a:t>Click to add company</a:t>
            </a:r>
          </a:p>
        </p:txBody>
      </p:sp>
      <p:sp>
        <p:nvSpPr>
          <p:cNvPr id="51" name="Text Placeholder 12"/>
          <p:cNvSpPr>
            <a:spLocks noGrp="1"/>
          </p:cNvSpPr>
          <p:nvPr>
            <p:ph type="body" sz="quarter" idx="67" hasCustomPrompt="1"/>
          </p:nvPr>
        </p:nvSpPr>
        <p:spPr>
          <a:xfrm>
            <a:off x="4293510" y="28907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2" name="Text Placeholder 10"/>
          <p:cNvSpPr>
            <a:spLocks noGrp="1"/>
          </p:cNvSpPr>
          <p:nvPr>
            <p:ph type="body" sz="quarter" idx="68" hasCustomPrompt="1"/>
          </p:nvPr>
        </p:nvSpPr>
        <p:spPr>
          <a:xfrm>
            <a:off x="6024294" y="2550933"/>
            <a:ext cx="1361399" cy="158039"/>
          </a:xfrm>
        </p:spPr>
        <p:txBody>
          <a:bodyPr/>
          <a:lstStyle>
            <a:lvl1pPr algn="l">
              <a:defRPr sz="1000" b="0">
                <a:solidFill>
                  <a:schemeClr val="tx1"/>
                </a:solidFill>
              </a:defRPr>
            </a:lvl1pPr>
          </a:lstStyle>
          <a:p>
            <a:pPr lvl="0"/>
            <a:r>
              <a:rPr lang="en-US" dirty="0" smtClean="0"/>
              <a:t>Click to add company</a:t>
            </a:r>
          </a:p>
        </p:txBody>
      </p:sp>
      <p:sp>
        <p:nvSpPr>
          <p:cNvPr id="53" name="Text Placeholder 12"/>
          <p:cNvSpPr>
            <a:spLocks noGrp="1"/>
          </p:cNvSpPr>
          <p:nvPr>
            <p:ph type="body" sz="quarter" idx="69" hasCustomPrompt="1"/>
          </p:nvPr>
        </p:nvSpPr>
        <p:spPr>
          <a:xfrm>
            <a:off x="6024294"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403104100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5" name="Content Placeholder 4"/>
          <p:cNvSpPr>
            <a:spLocks noGrp="1"/>
          </p:cNvSpPr>
          <p:nvPr>
            <p:ph sz="quarter" idx="10"/>
          </p:nvPr>
        </p:nvSpPr>
        <p:spPr>
          <a:xfrm>
            <a:off x="608814" y="1143152"/>
            <a:ext cx="8724817" cy="4924425"/>
          </a:xfrm>
        </p:spPr>
        <p:txBody>
          <a:bodyPr/>
          <a:lstStyle>
            <a:lvl2pPr marL="0" indent="0">
              <a:buNone/>
              <a:defRPr/>
            </a:lvl2pPr>
            <a:lvl3pPr marL="400050" indent="-168275">
              <a:buFont typeface="Arial" pitchFamily="34" charset="0"/>
              <a:buChar char="•"/>
              <a:defRPr/>
            </a:lvl3pPr>
            <a:lvl4pPr marL="628650" indent="-173038">
              <a:defRPr/>
            </a:lvl4pPr>
            <a:lvl5pPr marL="857250" indent="-1778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97697919"/>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852580184"/>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rofile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886" y="444536"/>
            <a:ext cx="8742358" cy="410519"/>
          </a:xfrm>
        </p:spPr>
        <p:txBody>
          <a:bodyPr/>
          <a:lstStyle>
            <a:lvl1pPr>
              <a:defRPr b="0" baseline="0">
                <a:solidFill>
                  <a:schemeClr val="tx1"/>
                </a:solidFill>
              </a:defRPr>
            </a:lvl1pPr>
          </a:lstStyle>
          <a:p>
            <a:r>
              <a:rPr lang="en-US" dirty="0" smtClean="0"/>
              <a:t>Click to enter Candidate name</a:t>
            </a:r>
            <a:endParaRPr lang="en-US" dirty="0"/>
          </a:p>
        </p:txBody>
      </p:sp>
      <p:sp>
        <p:nvSpPr>
          <p:cNvPr id="3" name="Content Placeholder 2"/>
          <p:cNvSpPr>
            <a:spLocks noGrp="1"/>
          </p:cNvSpPr>
          <p:nvPr>
            <p:ph idx="1" hasCustomPrompt="1"/>
          </p:nvPr>
        </p:nvSpPr>
        <p:spPr>
          <a:xfrm>
            <a:off x="594370" y="1146196"/>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
        <p:nvSpPr>
          <p:cNvPr id="6" name="Content Placeholder 2"/>
          <p:cNvSpPr>
            <a:spLocks noGrp="1"/>
          </p:cNvSpPr>
          <p:nvPr>
            <p:ph idx="10" hasCustomPrompt="1"/>
          </p:nvPr>
        </p:nvSpPr>
        <p:spPr>
          <a:xfrm>
            <a:off x="5048258" y="1146196"/>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Tree>
    <p:extLst>
      <p:ext uri="{BB962C8B-B14F-4D97-AF65-F5344CB8AC3E}">
        <p14:creationId xmlns:p14="http://schemas.microsoft.com/office/powerpoint/2010/main" val="1813501682"/>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6" name="Content Placeholder 5"/>
          <p:cNvSpPr>
            <a:spLocks noGrp="1"/>
          </p:cNvSpPr>
          <p:nvPr>
            <p:ph sz="quarter" idx="10"/>
          </p:nvPr>
        </p:nvSpPr>
        <p:spPr>
          <a:xfrm>
            <a:off x="598488" y="1151516"/>
            <a:ext cx="416361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5181733" y="1151516"/>
            <a:ext cx="416189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5345743"/>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Consultant Profi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1"/>
          </p:nvPr>
        </p:nvSpPr>
        <p:spPr>
          <a:xfrm>
            <a:off x="612942" y="1152168"/>
            <a:ext cx="1980932" cy="2286000"/>
          </a:xfrm>
        </p:spPr>
      </p:sp>
      <p:sp>
        <p:nvSpPr>
          <p:cNvPr id="4" name="Text Placeholder 6"/>
          <p:cNvSpPr>
            <a:spLocks noGrp="1"/>
          </p:cNvSpPr>
          <p:nvPr>
            <p:ph type="body" sz="quarter" idx="13" hasCustomPrompt="1"/>
          </p:nvPr>
        </p:nvSpPr>
        <p:spPr>
          <a:xfrm>
            <a:off x="2932246" y="1152185"/>
            <a:ext cx="5556646" cy="287101"/>
          </a:xfrm>
        </p:spPr>
        <p:txBody>
          <a:bodyPr/>
          <a:lstStyle>
            <a:lvl1pPr>
              <a:defRPr baseline="0"/>
            </a:lvl1pPr>
          </a:lstStyle>
          <a:p>
            <a:pPr lvl="0"/>
            <a:r>
              <a:rPr lang="en-US" dirty="0" smtClean="0"/>
              <a:t>[Name goes here]</a:t>
            </a:r>
          </a:p>
        </p:txBody>
      </p:sp>
      <p:sp>
        <p:nvSpPr>
          <p:cNvPr id="5" name="Text Placeholder 6"/>
          <p:cNvSpPr>
            <a:spLocks noGrp="1"/>
          </p:cNvSpPr>
          <p:nvPr>
            <p:ph type="body" sz="quarter" idx="14" hasCustomPrompt="1"/>
          </p:nvPr>
        </p:nvSpPr>
        <p:spPr>
          <a:xfrm>
            <a:off x="2932246" y="1439759"/>
            <a:ext cx="5556646" cy="230115"/>
          </a:xfrm>
        </p:spPr>
        <p:txBody>
          <a:bodyPr anchor="ctr"/>
          <a:lstStyle>
            <a:lvl1pPr>
              <a:spcBef>
                <a:spcPts val="1200"/>
              </a:spcBef>
              <a:defRPr sz="1200" baseline="0"/>
            </a:lvl1pPr>
          </a:lstStyle>
          <a:p>
            <a:pPr lvl="0"/>
            <a:r>
              <a:rPr lang="en-US" dirty="0" smtClean="0"/>
              <a:t>[Location]</a:t>
            </a:r>
          </a:p>
        </p:txBody>
      </p:sp>
      <p:sp>
        <p:nvSpPr>
          <p:cNvPr id="6" name="Text Placeholder 6"/>
          <p:cNvSpPr>
            <a:spLocks noGrp="1"/>
          </p:cNvSpPr>
          <p:nvPr>
            <p:ph type="body" sz="quarter" idx="15" hasCustomPrompt="1"/>
          </p:nvPr>
        </p:nvSpPr>
        <p:spPr>
          <a:xfrm>
            <a:off x="2932246" y="1860691"/>
            <a:ext cx="5556646" cy="445273"/>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7" name="Text Placeholder 6"/>
          <p:cNvSpPr>
            <a:spLocks noGrp="1"/>
          </p:cNvSpPr>
          <p:nvPr>
            <p:ph type="body" sz="quarter" idx="16" hasCustomPrompt="1"/>
          </p:nvPr>
        </p:nvSpPr>
        <p:spPr>
          <a:xfrm>
            <a:off x="2932246" y="2560403"/>
            <a:ext cx="5556646" cy="882594"/>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8" name="Text Placeholder 11"/>
          <p:cNvSpPr>
            <a:spLocks noGrp="1"/>
          </p:cNvSpPr>
          <p:nvPr>
            <p:ph type="body" sz="quarter" idx="17" hasCustomPrompt="1"/>
          </p:nvPr>
        </p:nvSpPr>
        <p:spPr>
          <a:xfrm>
            <a:off x="612247" y="3762392"/>
            <a:ext cx="7885245" cy="2316163"/>
          </a:xfrm>
        </p:spPr>
        <p:txBody>
          <a:bodyPr/>
          <a:lstStyle>
            <a:lvl1pPr>
              <a:defRPr sz="1000" b="0">
                <a:solidFill>
                  <a:schemeClr val="tx1"/>
                </a:solidFill>
              </a:defRPr>
            </a:lvl1pPr>
          </a:lstStyle>
          <a:p>
            <a:pPr lvl="0"/>
            <a:r>
              <a:rPr lang="en-US" dirty="0" smtClean="0"/>
              <a:t>Click to add text</a:t>
            </a:r>
          </a:p>
        </p:txBody>
      </p:sp>
      <p:sp>
        <p:nvSpPr>
          <p:cNvPr id="9" name="TextBox 8"/>
          <p:cNvSpPr txBox="1"/>
          <p:nvPr userDrawn="1"/>
        </p:nvSpPr>
        <p:spPr>
          <a:xfrm>
            <a:off x="2932246" y="1669857"/>
            <a:ext cx="5120640" cy="199350"/>
          </a:xfrm>
          <a:prstGeom prst="rect">
            <a:avLst/>
          </a:prstGeom>
          <a:noFill/>
        </p:spPr>
        <p:txBody>
          <a:bodyPr wrap="square" lIns="0" tIns="0" rIns="0" bIns="0" rtlCol="0" anchor="b">
            <a:noAutofit/>
          </a:bodyPr>
          <a:lstStyle/>
          <a:p>
            <a:r>
              <a:rPr lang="en-GB" sz="1000" b="1" dirty="0">
                <a:solidFill>
                  <a:prstClr val="black"/>
                </a:solidFill>
                <a:ea typeface="ヒラギノ角ゴ Pro W3" pitchFamily="1" charset="-128"/>
              </a:rPr>
              <a:t>Education</a:t>
            </a:r>
          </a:p>
        </p:txBody>
      </p:sp>
      <p:sp>
        <p:nvSpPr>
          <p:cNvPr id="10" name="TextBox 9"/>
          <p:cNvSpPr txBox="1"/>
          <p:nvPr userDrawn="1"/>
        </p:nvSpPr>
        <p:spPr>
          <a:xfrm>
            <a:off x="2932246" y="2362945"/>
            <a:ext cx="5120640" cy="199350"/>
          </a:xfrm>
          <a:prstGeom prst="rect">
            <a:avLst/>
          </a:prstGeom>
          <a:noFill/>
        </p:spPr>
        <p:txBody>
          <a:bodyPr wrap="square" lIns="0" tIns="0" rIns="0" bIns="0" rtlCol="0" anchor="b">
            <a:noAutofit/>
          </a:bodyPr>
          <a:lstStyle/>
          <a:p>
            <a:r>
              <a:rPr lang="en-GB" sz="1000" b="1" dirty="0">
                <a:solidFill>
                  <a:prstClr val="black"/>
                </a:solidFill>
                <a:ea typeface="ヒラギノ角ゴ Pro W3" pitchFamily="1" charset="-128"/>
              </a:rPr>
              <a:t>Previous Experience</a:t>
            </a:r>
          </a:p>
        </p:txBody>
      </p:sp>
    </p:spTree>
    <p:extLst>
      <p:ext uri="{BB962C8B-B14F-4D97-AF65-F5344CB8AC3E}">
        <p14:creationId xmlns:p14="http://schemas.microsoft.com/office/powerpoint/2010/main" val="41557500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3 x Consultant Profile">
    <p:spTree>
      <p:nvGrpSpPr>
        <p:cNvPr id="1" name=""/>
        <p:cNvGrpSpPr/>
        <p:nvPr/>
      </p:nvGrpSpPr>
      <p:grpSpPr>
        <a:xfrm>
          <a:off x="0" y="0"/>
          <a:ext cx="0" cy="0"/>
          <a:chOff x="0" y="0"/>
          <a:chExt cx="0" cy="0"/>
        </a:xfrm>
      </p:grpSpPr>
      <p:sp>
        <p:nvSpPr>
          <p:cNvPr id="25" name="Text Placeholder 24"/>
          <p:cNvSpPr>
            <a:spLocks noGrp="1"/>
          </p:cNvSpPr>
          <p:nvPr>
            <p:ph type="body" sz="quarter" idx="27" hasCustomPrompt="1"/>
          </p:nvPr>
        </p:nvSpPr>
        <p:spPr>
          <a:xfrm>
            <a:off x="608806" y="2390792"/>
            <a:ext cx="2643320" cy="619125"/>
          </a:xfrm>
        </p:spPr>
        <p:txBody>
          <a:bodyPr/>
          <a:lstStyle>
            <a:lvl1pPr>
              <a:defRPr b="0"/>
            </a:lvl1pPr>
          </a:lstStyle>
          <a:p>
            <a:pPr lvl="0"/>
            <a:r>
              <a:rPr lang="en-US" dirty="0" smtClean="0"/>
              <a:t>[Consultant Name]</a:t>
            </a:r>
            <a:endParaRPr lang="en-GB"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10"/>
          <p:cNvSpPr>
            <a:spLocks noGrp="1"/>
          </p:cNvSpPr>
          <p:nvPr>
            <p:ph type="pic" sz="quarter" idx="11"/>
          </p:nvPr>
        </p:nvSpPr>
        <p:spPr>
          <a:xfrm>
            <a:off x="612945" y="1150476"/>
            <a:ext cx="1079339" cy="1238273"/>
          </a:xfrm>
        </p:spPr>
      </p:sp>
      <p:sp>
        <p:nvSpPr>
          <p:cNvPr id="6" name="Picture Placeholder 12"/>
          <p:cNvSpPr>
            <a:spLocks noGrp="1"/>
          </p:cNvSpPr>
          <p:nvPr>
            <p:ph type="pic" sz="quarter" idx="13"/>
          </p:nvPr>
        </p:nvSpPr>
        <p:spPr>
          <a:xfrm>
            <a:off x="3624751" y="1150476"/>
            <a:ext cx="1079339" cy="1238273"/>
          </a:xfrm>
        </p:spPr>
      </p:sp>
      <p:sp>
        <p:nvSpPr>
          <p:cNvPr id="8" name="Picture Placeholder 14"/>
          <p:cNvSpPr>
            <a:spLocks noGrp="1"/>
          </p:cNvSpPr>
          <p:nvPr>
            <p:ph type="pic" sz="quarter" idx="15"/>
          </p:nvPr>
        </p:nvSpPr>
        <p:spPr>
          <a:xfrm>
            <a:off x="6694490" y="1150476"/>
            <a:ext cx="1079339" cy="1238273"/>
          </a:xfrm>
        </p:spPr>
      </p:sp>
      <p:sp>
        <p:nvSpPr>
          <p:cNvPr id="9" name="Text Placeholder 16"/>
          <p:cNvSpPr>
            <a:spLocks noGrp="1"/>
          </p:cNvSpPr>
          <p:nvPr>
            <p:ph type="body" sz="quarter" idx="19" hasCustomPrompt="1"/>
          </p:nvPr>
        </p:nvSpPr>
        <p:spPr>
          <a:xfrm>
            <a:off x="612937" y="2998135"/>
            <a:ext cx="2655237" cy="230115"/>
          </a:xfrm>
        </p:spPr>
        <p:txBody>
          <a:bodyPr/>
          <a:lstStyle>
            <a:lvl1pPr>
              <a:defRPr sz="1200"/>
            </a:lvl1pPr>
          </a:lstStyle>
          <a:p>
            <a:r>
              <a:rPr lang="en-GB" dirty="0" smtClean="0"/>
              <a:t>[Office]</a:t>
            </a:r>
            <a:endParaRPr lang="en-GB" dirty="0"/>
          </a:p>
        </p:txBody>
      </p:sp>
      <p:sp>
        <p:nvSpPr>
          <p:cNvPr id="10" name="Text Placeholder 17"/>
          <p:cNvSpPr>
            <a:spLocks noGrp="1"/>
          </p:cNvSpPr>
          <p:nvPr>
            <p:ph type="body" sz="quarter" idx="20" hasCustomPrompt="1"/>
          </p:nvPr>
        </p:nvSpPr>
        <p:spPr>
          <a:xfrm>
            <a:off x="3624741" y="2998135"/>
            <a:ext cx="2644313" cy="230115"/>
          </a:xfrm>
        </p:spPr>
        <p:txBody>
          <a:bodyPr/>
          <a:lstStyle>
            <a:lvl1pPr>
              <a:defRPr sz="1200"/>
            </a:lvl1pPr>
          </a:lstStyle>
          <a:p>
            <a:r>
              <a:rPr lang="en-GB" dirty="0" smtClean="0"/>
              <a:t>[Office]</a:t>
            </a:r>
            <a:endParaRPr lang="en-GB" dirty="0"/>
          </a:p>
        </p:txBody>
      </p:sp>
      <p:sp>
        <p:nvSpPr>
          <p:cNvPr id="11" name="Text Placeholder 18"/>
          <p:cNvSpPr>
            <a:spLocks noGrp="1"/>
          </p:cNvSpPr>
          <p:nvPr>
            <p:ph type="body" sz="quarter" idx="21" hasCustomPrompt="1"/>
          </p:nvPr>
        </p:nvSpPr>
        <p:spPr>
          <a:xfrm>
            <a:off x="6694491" y="2998135"/>
            <a:ext cx="2643191" cy="230115"/>
          </a:xfrm>
        </p:spPr>
        <p:txBody>
          <a:bodyPr/>
          <a:lstStyle>
            <a:lvl1pPr>
              <a:defRPr sz="1200"/>
            </a:lvl1pPr>
          </a:lstStyle>
          <a:p>
            <a:r>
              <a:rPr lang="en-GB" dirty="0" smtClean="0"/>
              <a:t>[Office]</a:t>
            </a:r>
            <a:endParaRPr lang="en-GB" dirty="0"/>
          </a:p>
        </p:txBody>
      </p:sp>
      <p:sp>
        <p:nvSpPr>
          <p:cNvPr id="12" name="Text Placeholder 19"/>
          <p:cNvSpPr>
            <a:spLocks noGrp="1"/>
          </p:cNvSpPr>
          <p:nvPr>
            <p:ph type="body" sz="quarter" idx="22"/>
          </p:nvPr>
        </p:nvSpPr>
        <p:spPr>
          <a:xfrm>
            <a:off x="612936" y="3430474"/>
            <a:ext cx="2647328" cy="571500"/>
          </a:xfrm>
        </p:spPr>
        <p:txBody>
          <a:bodyPr/>
          <a:lstStyle>
            <a:lvl1pPr>
              <a:defRPr sz="1000" b="0">
                <a:solidFill>
                  <a:schemeClr val="tx1"/>
                </a:solidFill>
              </a:defRPr>
            </a:lvl1pPr>
          </a:lstStyle>
          <a:p>
            <a:endParaRPr lang="en-GB" dirty="0"/>
          </a:p>
        </p:txBody>
      </p:sp>
      <p:sp>
        <p:nvSpPr>
          <p:cNvPr id="13" name="Text Placeholder 15"/>
          <p:cNvSpPr>
            <a:spLocks noGrp="1"/>
          </p:cNvSpPr>
          <p:nvPr>
            <p:ph type="body" sz="quarter" idx="16"/>
          </p:nvPr>
        </p:nvSpPr>
        <p:spPr>
          <a:xfrm>
            <a:off x="612944" y="4144473"/>
            <a:ext cx="2642888" cy="2027743"/>
          </a:xfrm>
        </p:spPr>
        <p:txBody>
          <a:bodyPr/>
          <a:lstStyle>
            <a:lvl1pPr>
              <a:defRPr sz="1000" b="0">
                <a:solidFill>
                  <a:schemeClr val="tx1"/>
                </a:solidFill>
              </a:defRPr>
            </a:lvl1pPr>
          </a:lstStyle>
          <a:p>
            <a:endParaRPr lang="en-GB" dirty="0"/>
          </a:p>
        </p:txBody>
      </p:sp>
      <p:sp>
        <p:nvSpPr>
          <p:cNvPr id="14" name="Text Placeholder 20"/>
          <p:cNvSpPr>
            <a:spLocks noGrp="1"/>
          </p:cNvSpPr>
          <p:nvPr>
            <p:ph type="body" sz="quarter" idx="23"/>
          </p:nvPr>
        </p:nvSpPr>
        <p:spPr>
          <a:xfrm>
            <a:off x="3624748" y="3419348"/>
            <a:ext cx="2647328" cy="571500"/>
          </a:xfrm>
        </p:spPr>
        <p:txBody>
          <a:bodyPr/>
          <a:lstStyle>
            <a:lvl1pPr>
              <a:defRPr sz="1000" b="0">
                <a:solidFill>
                  <a:schemeClr val="tx1"/>
                </a:solidFill>
              </a:defRPr>
            </a:lvl1pPr>
          </a:lstStyle>
          <a:p>
            <a:endParaRPr lang="en-GB"/>
          </a:p>
        </p:txBody>
      </p:sp>
      <p:sp>
        <p:nvSpPr>
          <p:cNvPr id="15" name="Text Placeholder 21"/>
          <p:cNvSpPr>
            <a:spLocks noGrp="1"/>
          </p:cNvSpPr>
          <p:nvPr>
            <p:ph type="body" sz="quarter" idx="24"/>
          </p:nvPr>
        </p:nvSpPr>
        <p:spPr>
          <a:xfrm>
            <a:off x="3624745" y="4133347"/>
            <a:ext cx="2642888" cy="2027743"/>
          </a:xfrm>
        </p:spPr>
        <p:txBody>
          <a:bodyPr/>
          <a:lstStyle>
            <a:lvl1pPr>
              <a:defRPr sz="1000" b="0">
                <a:solidFill>
                  <a:schemeClr val="tx1"/>
                </a:solidFill>
              </a:defRPr>
            </a:lvl1pPr>
          </a:lstStyle>
          <a:p>
            <a:endParaRPr lang="en-GB"/>
          </a:p>
        </p:txBody>
      </p:sp>
      <p:sp>
        <p:nvSpPr>
          <p:cNvPr id="16" name="Text Placeholder 22"/>
          <p:cNvSpPr>
            <a:spLocks noGrp="1"/>
          </p:cNvSpPr>
          <p:nvPr>
            <p:ph type="body" sz="quarter" idx="25"/>
          </p:nvPr>
        </p:nvSpPr>
        <p:spPr>
          <a:xfrm>
            <a:off x="6694481" y="3429000"/>
            <a:ext cx="2647328" cy="571500"/>
          </a:xfrm>
        </p:spPr>
        <p:txBody>
          <a:bodyPr/>
          <a:lstStyle>
            <a:lvl1pPr>
              <a:defRPr sz="1000" b="0">
                <a:solidFill>
                  <a:schemeClr val="tx1"/>
                </a:solidFill>
              </a:defRPr>
            </a:lvl1pPr>
          </a:lstStyle>
          <a:p>
            <a:endParaRPr lang="en-GB"/>
          </a:p>
        </p:txBody>
      </p:sp>
      <p:sp>
        <p:nvSpPr>
          <p:cNvPr id="17" name="Text Placeholder 23"/>
          <p:cNvSpPr>
            <a:spLocks noGrp="1"/>
          </p:cNvSpPr>
          <p:nvPr>
            <p:ph type="body" sz="quarter" idx="26"/>
          </p:nvPr>
        </p:nvSpPr>
        <p:spPr>
          <a:xfrm>
            <a:off x="6694487" y="4136521"/>
            <a:ext cx="2642888" cy="2027743"/>
          </a:xfrm>
        </p:spPr>
        <p:txBody>
          <a:bodyPr/>
          <a:lstStyle>
            <a:lvl1pPr>
              <a:defRPr sz="1000" b="0">
                <a:solidFill>
                  <a:schemeClr val="tx1"/>
                </a:solidFill>
              </a:defRPr>
            </a:lvl1pPr>
          </a:lstStyle>
          <a:p>
            <a:endParaRPr lang="en-GB"/>
          </a:p>
        </p:txBody>
      </p:sp>
      <p:sp>
        <p:nvSpPr>
          <p:cNvPr id="26" name="Text Placeholder 24"/>
          <p:cNvSpPr>
            <a:spLocks noGrp="1"/>
          </p:cNvSpPr>
          <p:nvPr>
            <p:ph type="body" sz="quarter" idx="28" hasCustomPrompt="1"/>
          </p:nvPr>
        </p:nvSpPr>
        <p:spPr>
          <a:xfrm>
            <a:off x="3624741" y="2390792"/>
            <a:ext cx="2643320" cy="619125"/>
          </a:xfrm>
        </p:spPr>
        <p:txBody>
          <a:bodyPr/>
          <a:lstStyle>
            <a:lvl1pPr>
              <a:defRPr b="0"/>
            </a:lvl1pPr>
          </a:lstStyle>
          <a:p>
            <a:pPr lvl="0"/>
            <a:r>
              <a:rPr lang="en-US" dirty="0" smtClean="0"/>
              <a:t>[Consultant Name]</a:t>
            </a:r>
            <a:endParaRPr lang="en-GB" dirty="0"/>
          </a:p>
        </p:txBody>
      </p:sp>
      <p:sp>
        <p:nvSpPr>
          <p:cNvPr id="27" name="Text Placeholder 24"/>
          <p:cNvSpPr>
            <a:spLocks noGrp="1"/>
          </p:cNvSpPr>
          <p:nvPr>
            <p:ph type="body" sz="quarter" idx="29" hasCustomPrompt="1"/>
          </p:nvPr>
        </p:nvSpPr>
        <p:spPr>
          <a:xfrm>
            <a:off x="6694481" y="2390792"/>
            <a:ext cx="2643320" cy="619125"/>
          </a:xfrm>
        </p:spPr>
        <p:txBody>
          <a:bodyPr/>
          <a:lstStyle>
            <a:lvl1pPr>
              <a:defRPr b="0"/>
            </a:lvl1pPr>
          </a:lstStyle>
          <a:p>
            <a:pPr lvl="0"/>
            <a:r>
              <a:rPr lang="en-US" dirty="0" smtClean="0"/>
              <a:t>[Consultant Name]</a:t>
            </a:r>
            <a:endParaRPr lang="en-GB" dirty="0"/>
          </a:p>
        </p:txBody>
      </p:sp>
    </p:spTree>
    <p:extLst>
      <p:ext uri="{BB962C8B-B14F-4D97-AF65-F5344CB8AC3E}">
        <p14:creationId xmlns:p14="http://schemas.microsoft.com/office/powerpoint/2010/main" val="16379404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488450" y="2562232"/>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2562232"/>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2562232"/>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2" hasCustomPrompt="1"/>
          </p:nvPr>
        </p:nvSpPr>
        <p:spPr>
          <a:xfrm>
            <a:off x="2562716"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3" hasCustomPrompt="1"/>
          </p:nvPr>
        </p:nvSpPr>
        <p:spPr>
          <a:xfrm>
            <a:off x="2562716"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6" hasCustomPrompt="1"/>
          </p:nvPr>
        </p:nvSpPr>
        <p:spPr>
          <a:xfrm>
            <a:off x="4293510"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7" hasCustomPrompt="1"/>
          </p:nvPr>
        </p:nvSpPr>
        <p:spPr>
          <a:xfrm>
            <a:off x="4293510"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0" hasCustomPrompt="1"/>
          </p:nvPr>
        </p:nvSpPr>
        <p:spPr>
          <a:xfrm>
            <a:off x="6024294"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7511097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1612116" y="2570163"/>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3342906" y="2570163"/>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5073697" y="2570163"/>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6804488" y="2570163"/>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6" name="Text Placeholder 10"/>
          <p:cNvSpPr>
            <a:spLocks noGrp="1"/>
          </p:cNvSpPr>
          <p:nvPr>
            <p:ph type="body" sz="quarter" idx="74" hasCustomPrompt="1"/>
          </p:nvPr>
        </p:nvSpPr>
        <p:spPr>
          <a:xfrm>
            <a:off x="1686378" y="3682891"/>
            <a:ext cx="1361399" cy="158039"/>
          </a:xfrm>
        </p:spPr>
        <p:txBody>
          <a:bodyPr/>
          <a:lstStyle>
            <a:lvl1pPr algn="l">
              <a:defRPr sz="1000" b="0">
                <a:solidFill>
                  <a:schemeClr val="tx1"/>
                </a:solidFill>
              </a:defRPr>
            </a:lvl1pPr>
          </a:lstStyle>
          <a:p>
            <a:pPr lvl="0"/>
            <a:r>
              <a:rPr lang="en-US" dirty="0" smtClean="0"/>
              <a:t>Click to add company</a:t>
            </a:r>
          </a:p>
        </p:txBody>
      </p:sp>
      <p:sp>
        <p:nvSpPr>
          <p:cNvPr id="17" name="Text Placeholder 12"/>
          <p:cNvSpPr>
            <a:spLocks noGrp="1"/>
          </p:cNvSpPr>
          <p:nvPr>
            <p:ph type="body" sz="quarter" idx="75" hasCustomPrompt="1"/>
          </p:nvPr>
        </p:nvSpPr>
        <p:spPr>
          <a:xfrm>
            <a:off x="1686378"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8" name="Text Placeholder 10"/>
          <p:cNvSpPr>
            <a:spLocks noGrp="1"/>
          </p:cNvSpPr>
          <p:nvPr>
            <p:ph type="body" sz="quarter" idx="76" hasCustomPrompt="1"/>
          </p:nvPr>
        </p:nvSpPr>
        <p:spPr>
          <a:xfrm>
            <a:off x="3417169" y="3682891"/>
            <a:ext cx="1361399" cy="158039"/>
          </a:xfrm>
        </p:spPr>
        <p:txBody>
          <a:bodyPr/>
          <a:lstStyle>
            <a:lvl1pPr algn="l">
              <a:defRPr sz="1000" b="0">
                <a:solidFill>
                  <a:schemeClr val="tx1"/>
                </a:solidFill>
              </a:defRPr>
            </a:lvl1pPr>
          </a:lstStyle>
          <a:p>
            <a:pPr lvl="0"/>
            <a:r>
              <a:rPr lang="en-US" dirty="0" smtClean="0"/>
              <a:t>Click to add company</a:t>
            </a:r>
          </a:p>
        </p:txBody>
      </p:sp>
      <p:sp>
        <p:nvSpPr>
          <p:cNvPr id="19" name="Text Placeholder 12"/>
          <p:cNvSpPr>
            <a:spLocks noGrp="1"/>
          </p:cNvSpPr>
          <p:nvPr>
            <p:ph type="body" sz="quarter" idx="77" hasCustomPrompt="1"/>
          </p:nvPr>
        </p:nvSpPr>
        <p:spPr>
          <a:xfrm>
            <a:off x="3417169"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0" name="Text Placeholder 10"/>
          <p:cNvSpPr>
            <a:spLocks noGrp="1"/>
          </p:cNvSpPr>
          <p:nvPr>
            <p:ph type="body" sz="quarter" idx="78" hasCustomPrompt="1"/>
          </p:nvPr>
        </p:nvSpPr>
        <p:spPr>
          <a:xfrm>
            <a:off x="5147961" y="3682891"/>
            <a:ext cx="1361399" cy="158039"/>
          </a:xfrm>
        </p:spPr>
        <p:txBody>
          <a:bodyPr/>
          <a:lstStyle>
            <a:lvl1pPr algn="l">
              <a:defRPr sz="1000" b="0">
                <a:solidFill>
                  <a:schemeClr val="tx1"/>
                </a:solidFill>
              </a:defRPr>
            </a:lvl1pPr>
          </a:lstStyle>
          <a:p>
            <a:pPr lvl="0"/>
            <a:r>
              <a:rPr lang="en-US" dirty="0" smtClean="0"/>
              <a:t>Click to add company</a:t>
            </a:r>
          </a:p>
        </p:txBody>
      </p:sp>
      <p:sp>
        <p:nvSpPr>
          <p:cNvPr id="21" name="Text Placeholder 12"/>
          <p:cNvSpPr>
            <a:spLocks noGrp="1"/>
          </p:cNvSpPr>
          <p:nvPr>
            <p:ph type="body" sz="quarter" idx="79" hasCustomPrompt="1"/>
          </p:nvPr>
        </p:nvSpPr>
        <p:spPr>
          <a:xfrm>
            <a:off x="5147961"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2" name="Text Placeholder 10"/>
          <p:cNvSpPr>
            <a:spLocks noGrp="1"/>
          </p:cNvSpPr>
          <p:nvPr>
            <p:ph type="body" sz="quarter" idx="80" hasCustomPrompt="1"/>
          </p:nvPr>
        </p:nvSpPr>
        <p:spPr>
          <a:xfrm>
            <a:off x="6878755" y="3682891"/>
            <a:ext cx="1361399" cy="158039"/>
          </a:xfrm>
        </p:spPr>
        <p:txBody>
          <a:bodyPr/>
          <a:lstStyle>
            <a:lvl1pPr algn="l">
              <a:defRPr sz="1000" b="0">
                <a:solidFill>
                  <a:schemeClr val="tx1"/>
                </a:solidFill>
              </a:defRPr>
            </a:lvl1pPr>
          </a:lstStyle>
          <a:p>
            <a:pPr lvl="0"/>
            <a:r>
              <a:rPr lang="en-US" dirty="0" smtClean="0"/>
              <a:t>Click to add company</a:t>
            </a:r>
          </a:p>
        </p:txBody>
      </p:sp>
      <p:sp>
        <p:nvSpPr>
          <p:cNvPr id="23" name="Text Placeholder 12"/>
          <p:cNvSpPr>
            <a:spLocks noGrp="1"/>
          </p:cNvSpPr>
          <p:nvPr>
            <p:ph type="body" sz="quarter" idx="81" hasCustomPrompt="1"/>
          </p:nvPr>
        </p:nvSpPr>
        <p:spPr>
          <a:xfrm>
            <a:off x="6878755"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22309990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5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757660" y="2562232"/>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2488450" y="2562232"/>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4219241" y="2562232"/>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5950032" y="2562232"/>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p:cNvGrpSpPr/>
          <p:nvPr userDrawn="1"/>
        </p:nvGrpSpPr>
        <p:grpSpPr>
          <a:xfrm>
            <a:off x="7680821" y="2562232"/>
            <a:ext cx="1509924" cy="2073041"/>
            <a:chOff x="7834146" y="1542485"/>
            <a:chExt cx="1539345" cy="2119595"/>
          </a:xfrm>
        </p:grpSpPr>
        <p:sp>
          <p:nvSpPr>
            <p:cNvPr id="1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8" name="Straight Connector 1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9" name="Text Placeholder 10"/>
          <p:cNvSpPr>
            <a:spLocks noGrp="1"/>
          </p:cNvSpPr>
          <p:nvPr>
            <p:ph type="body" sz="quarter" idx="48" hasCustomPrompt="1"/>
          </p:nvPr>
        </p:nvSpPr>
        <p:spPr>
          <a:xfrm>
            <a:off x="831922"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0" name="Text Placeholder 12"/>
          <p:cNvSpPr>
            <a:spLocks noGrp="1"/>
          </p:cNvSpPr>
          <p:nvPr>
            <p:ph type="body" sz="quarter" idx="49" hasCustomPrompt="1"/>
          </p:nvPr>
        </p:nvSpPr>
        <p:spPr>
          <a:xfrm>
            <a:off x="831922"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1" name="Text Placeholder 10"/>
          <p:cNvSpPr>
            <a:spLocks noGrp="1"/>
          </p:cNvSpPr>
          <p:nvPr>
            <p:ph type="body" sz="quarter" idx="52" hasCustomPrompt="1"/>
          </p:nvPr>
        </p:nvSpPr>
        <p:spPr>
          <a:xfrm>
            <a:off x="2562716"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2" name="Text Placeholder 12"/>
          <p:cNvSpPr>
            <a:spLocks noGrp="1"/>
          </p:cNvSpPr>
          <p:nvPr>
            <p:ph type="body" sz="quarter" idx="53" hasCustomPrompt="1"/>
          </p:nvPr>
        </p:nvSpPr>
        <p:spPr>
          <a:xfrm>
            <a:off x="2562716"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3" name="Text Placeholder 10"/>
          <p:cNvSpPr>
            <a:spLocks noGrp="1"/>
          </p:cNvSpPr>
          <p:nvPr>
            <p:ph type="body" sz="quarter" idx="56" hasCustomPrompt="1"/>
          </p:nvPr>
        </p:nvSpPr>
        <p:spPr>
          <a:xfrm>
            <a:off x="4293510"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4" name="Text Placeholder 12"/>
          <p:cNvSpPr>
            <a:spLocks noGrp="1"/>
          </p:cNvSpPr>
          <p:nvPr>
            <p:ph type="body" sz="quarter" idx="57" hasCustomPrompt="1"/>
          </p:nvPr>
        </p:nvSpPr>
        <p:spPr>
          <a:xfrm>
            <a:off x="4293510"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5" name="Text Placeholder 10"/>
          <p:cNvSpPr>
            <a:spLocks noGrp="1"/>
          </p:cNvSpPr>
          <p:nvPr>
            <p:ph type="body" sz="quarter" idx="60" hasCustomPrompt="1"/>
          </p:nvPr>
        </p:nvSpPr>
        <p:spPr>
          <a:xfrm>
            <a:off x="6024294"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6"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7" name="Text Placeholder 10"/>
          <p:cNvSpPr>
            <a:spLocks noGrp="1"/>
          </p:cNvSpPr>
          <p:nvPr>
            <p:ph type="body" sz="quarter" idx="64" hasCustomPrompt="1"/>
          </p:nvPr>
        </p:nvSpPr>
        <p:spPr>
          <a:xfrm>
            <a:off x="7755085"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8" name="Text Placeholder 12"/>
          <p:cNvSpPr>
            <a:spLocks noGrp="1"/>
          </p:cNvSpPr>
          <p:nvPr>
            <p:ph type="body" sz="quarter" idx="65" hasCustomPrompt="1"/>
          </p:nvPr>
        </p:nvSpPr>
        <p:spPr>
          <a:xfrm>
            <a:off x="7755085"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233933265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6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488450" y="3764054"/>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3764054"/>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3764054"/>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4" hasCustomPrompt="1"/>
          </p:nvPr>
        </p:nvSpPr>
        <p:spPr>
          <a:xfrm>
            <a:off x="2562716"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5" hasCustomPrompt="1"/>
          </p:nvPr>
        </p:nvSpPr>
        <p:spPr>
          <a:xfrm>
            <a:off x="2562716"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8" hasCustomPrompt="1"/>
          </p:nvPr>
        </p:nvSpPr>
        <p:spPr>
          <a:xfrm>
            <a:off x="4293510"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9" hasCustomPrompt="1"/>
          </p:nvPr>
        </p:nvSpPr>
        <p:spPr>
          <a:xfrm>
            <a:off x="4293510"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2" hasCustomPrompt="1"/>
          </p:nvPr>
        </p:nvSpPr>
        <p:spPr>
          <a:xfrm>
            <a:off x="6024294"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39" name="Group 38"/>
          <p:cNvGrpSpPr/>
          <p:nvPr userDrawn="1"/>
        </p:nvGrpSpPr>
        <p:grpSpPr>
          <a:xfrm>
            <a:off x="2488450" y="1455754"/>
            <a:ext cx="1509924" cy="2073041"/>
            <a:chOff x="2411632" y="1542485"/>
            <a:chExt cx="1539345" cy="2119595"/>
          </a:xfrm>
        </p:grpSpPr>
        <p:sp>
          <p:nvSpPr>
            <p:cNvPr id="40"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1" name="Straight Connector 40"/>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userDrawn="1"/>
        </p:nvGrpSpPr>
        <p:grpSpPr>
          <a:xfrm>
            <a:off x="4219241" y="1455754"/>
            <a:ext cx="1509924" cy="2073041"/>
            <a:chOff x="4219137" y="1542485"/>
            <a:chExt cx="1539345" cy="2119595"/>
          </a:xfrm>
        </p:grpSpPr>
        <p:sp>
          <p:nvSpPr>
            <p:cNvPr id="4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4" name="Straight Connector 4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p:cNvGrpSpPr/>
          <p:nvPr userDrawn="1"/>
        </p:nvGrpSpPr>
        <p:grpSpPr>
          <a:xfrm>
            <a:off x="5950032" y="1455754"/>
            <a:ext cx="1509924" cy="2073041"/>
            <a:chOff x="6026642" y="1542485"/>
            <a:chExt cx="1539345" cy="2119595"/>
          </a:xfrm>
        </p:grpSpPr>
        <p:sp>
          <p:nvSpPr>
            <p:cNvPr id="4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47" name="Straight Connector 4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8" name="Text Placeholder 10"/>
          <p:cNvSpPr>
            <a:spLocks noGrp="1"/>
          </p:cNvSpPr>
          <p:nvPr>
            <p:ph type="body" sz="quarter" idx="64" hasCustomPrompt="1"/>
          </p:nvPr>
        </p:nvSpPr>
        <p:spPr>
          <a:xfrm>
            <a:off x="2562716" y="2550937"/>
            <a:ext cx="1361399" cy="158039"/>
          </a:xfrm>
        </p:spPr>
        <p:txBody>
          <a:bodyPr/>
          <a:lstStyle>
            <a:lvl1pPr algn="l">
              <a:defRPr sz="1000" b="0">
                <a:solidFill>
                  <a:schemeClr val="tx1"/>
                </a:solidFill>
              </a:defRPr>
            </a:lvl1pPr>
          </a:lstStyle>
          <a:p>
            <a:pPr lvl="0"/>
            <a:r>
              <a:rPr lang="en-US" dirty="0" smtClean="0"/>
              <a:t>Click to add company</a:t>
            </a:r>
          </a:p>
        </p:txBody>
      </p:sp>
      <p:sp>
        <p:nvSpPr>
          <p:cNvPr id="49" name="Text Placeholder 12"/>
          <p:cNvSpPr>
            <a:spLocks noGrp="1"/>
          </p:cNvSpPr>
          <p:nvPr>
            <p:ph type="body" sz="quarter" idx="65" hasCustomPrompt="1"/>
          </p:nvPr>
        </p:nvSpPr>
        <p:spPr>
          <a:xfrm>
            <a:off x="2562716"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0" name="Text Placeholder 10"/>
          <p:cNvSpPr>
            <a:spLocks noGrp="1"/>
          </p:cNvSpPr>
          <p:nvPr>
            <p:ph type="body" sz="quarter" idx="66" hasCustomPrompt="1"/>
          </p:nvPr>
        </p:nvSpPr>
        <p:spPr>
          <a:xfrm>
            <a:off x="4293510" y="2550937"/>
            <a:ext cx="1361399" cy="158039"/>
          </a:xfrm>
        </p:spPr>
        <p:txBody>
          <a:bodyPr/>
          <a:lstStyle>
            <a:lvl1pPr algn="l">
              <a:defRPr sz="1000" b="0">
                <a:solidFill>
                  <a:schemeClr val="tx1"/>
                </a:solidFill>
              </a:defRPr>
            </a:lvl1pPr>
          </a:lstStyle>
          <a:p>
            <a:pPr lvl="0"/>
            <a:r>
              <a:rPr lang="en-US" dirty="0" smtClean="0"/>
              <a:t>Click to add company</a:t>
            </a:r>
          </a:p>
        </p:txBody>
      </p:sp>
      <p:sp>
        <p:nvSpPr>
          <p:cNvPr id="51" name="Text Placeholder 12"/>
          <p:cNvSpPr>
            <a:spLocks noGrp="1"/>
          </p:cNvSpPr>
          <p:nvPr>
            <p:ph type="body" sz="quarter" idx="67" hasCustomPrompt="1"/>
          </p:nvPr>
        </p:nvSpPr>
        <p:spPr>
          <a:xfrm>
            <a:off x="4293510" y="28907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2" name="Text Placeholder 10"/>
          <p:cNvSpPr>
            <a:spLocks noGrp="1"/>
          </p:cNvSpPr>
          <p:nvPr>
            <p:ph type="body" sz="quarter" idx="68" hasCustomPrompt="1"/>
          </p:nvPr>
        </p:nvSpPr>
        <p:spPr>
          <a:xfrm>
            <a:off x="6024294" y="2550937"/>
            <a:ext cx="1361399" cy="158039"/>
          </a:xfrm>
        </p:spPr>
        <p:txBody>
          <a:bodyPr/>
          <a:lstStyle>
            <a:lvl1pPr algn="l">
              <a:defRPr sz="1000" b="0">
                <a:solidFill>
                  <a:schemeClr val="tx1"/>
                </a:solidFill>
              </a:defRPr>
            </a:lvl1pPr>
          </a:lstStyle>
          <a:p>
            <a:pPr lvl="0"/>
            <a:r>
              <a:rPr lang="en-US" dirty="0" smtClean="0"/>
              <a:t>Click to add company</a:t>
            </a:r>
          </a:p>
        </p:txBody>
      </p:sp>
      <p:sp>
        <p:nvSpPr>
          <p:cNvPr id="53" name="Text Placeholder 12"/>
          <p:cNvSpPr>
            <a:spLocks noGrp="1"/>
          </p:cNvSpPr>
          <p:nvPr>
            <p:ph type="body" sz="quarter" idx="69" hasCustomPrompt="1"/>
          </p:nvPr>
        </p:nvSpPr>
        <p:spPr>
          <a:xfrm>
            <a:off x="6024294"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539479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4"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1612116" y="1455750"/>
            <a:ext cx="1509924" cy="2073041"/>
            <a:chOff x="604127" y="1542485"/>
            <a:chExt cx="1539345" cy="2119595"/>
          </a:xfrm>
        </p:grpSpPr>
        <p:sp>
          <p:nvSpPr>
            <p:cNvPr id="2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26" name="Straight Connector 2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3342906" y="1455750"/>
            <a:ext cx="1509924" cy="2073041"/>
            <a:chOff x="2411632" y="1542485"/>
            <a:chExt cx="1539345" cy="2119595"/>
          </a:xfrm>
        </p:grpSpPr>
        <p:sp>
          <p:nvSpPr>
            <p:cNvPr id="2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latin typeface="Georgia"/>
                <a:ea typeface="Geneva" charset="0"/>
                <a:cs typeface="Georgia"/>
              </a:endParaRPr>
            </a:p>
          </p:txBody>
        </p:sp>
        <p:cxnSp>
          <p:nvCxnSpPr>
            <p:cNvPr id="29" name="Straight Connector 2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073697" y="1455750"/>
            <a:ext cx="1509924" cy="2073041"/>
            <a:chOff x="4219137" y="1542485"/>
            <a:chExt cx="1539345" cy="2119595"/>
          </a:xfrm>
        </p:grpSpPr>
        <p:sp>
          <p:nvSpPr>
            <p:cNvPr id="3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32" name="Straight Connector 3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p:cNvGrpSpPr/>
          <p:nvPr userDrawn="1"/>
        </p:nvGrpSpPr>
        <p:grpSpPr>
          <a:xfrm>
            <a:off x="6804488" y="1455750"/>
            <a:ext cx="1509924" cy="2073041"/>
            <a:chOff x="6026642" y="1542485"/>
            <a:chExt cx="1539345" cy="2119595"/>
          </a:xfrm>
        </p:grpSpPr>
        <p:sp>
          <p:nvSpPr>
            <p:cNvPr id="3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latin typeface="Georgia"/>
                <a:ea typeface="Geneva" charset="0"/>
                <a:cs typeface="Georgia"/>
              </a:endParaRPr>
            </a:p>
          </p:txBody>
        </p:sp>
        <p:cxnSp>
          <p:nvCxnSpPr>
            <p:cNvPr id="35" name="Straight Connector 3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6" name="Text Placeholder 10"/>
          <p:cNvSpPr>
            <a:spLocks noGrp="1"/>
          </p:cNvSpPr>
          <p:nvPr>
            <p:ph type="body" sz="quarter" idx="74" hasCustomPrompt="1"/>
          </p:nvPr>
        </p:nvSpPr>
        <p:spPr>
          <a:xfrm>
            <a:off x="1686378" y="2568470"/>
            <a:ext cx="1361399" cy="158039"/>
          </a:xfrm>
        </p:spPr>
        <p:txBody>
          <a:bodyPr/>
          <a:lstStyle>
            <a:lvl1pPr algn="l">
              <a:defRPr sz="1000" b="0">
                <a:solidFill>
                  <a:schemeClr val="tx1"/>
                </a:solidFill>
              </a:defRPr>
            </a:lvl1pPr>
          </a:lstStyle>
          <a:p>
            <a:pPr lvl="0"/>
            <a:r>
              <a:rPr lang="en-US" dirty="0" smtClean="0"/>
              <a:t>Click to add company</a:t>
            </a:r>
          </a:p>
        </p:txBody>
      </p:sp>
      <p:sp>
        <p:nvSpPr>
          <p:cNvPr id="3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8" name="Text Placeholder 10"/>
          <p:cNvSpPr>
            <a:spLocks noGrp="1"/>
          </p:cNvSpPr>
          <p:nvPr>
            <p:ph type="body" sz="quarter" idx="76" hasCustomPrompt="1"/>
          </p:nvPr>
        </p:nvSpPr>
        <p:spPr>
          <a:xfrm>
            <a:off x="3417169" y="2568470"/>
            <a:ext cx="1361399" cy="158039"/>
          </a:xfrm>
        </p:spPr>
        <p:txBody>
          <a:bodyPr/>
          <a:lstStyle>
            <a:lvl1pPr algn="l">
              <a:defRPr sz="1000" b="0">
                <a:solidFill>
                  <a:schemeClr val="tx1"/>
                </a:solidFill>
              </a:defRPr>
            </a:lvl1pPr>
          </a:lstStyle>
          <a:p>
            <a:pPr lvl="0"/>
            <a:r>
              <a:rPr lang="en-US" dirty="0" smtClean="0"/>
              <a:t>Click to add company</a:t>
            </a:r>
          </a:p>
        </p:txBody>
      </p:sp>
      <p:sp>
        <p:nvSpPr>
          <p:cNvPr id="3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0" name="Text Placeholder 10"/>
          <p:cNvSpPr>
            <a:spLocks noGrp="1"/>
          </p:cNvSpPr>
          <p:nvPr>
            <p:ph type="body" sz="quarter" idx="78" hasCustomPrompt="1"/>
          </p:nvPr>
        </p:nvSpPr>
        <p:spPr>
          <a:xfrm>
            <a:off x="5147961" y="2568470"/>
            <a:ext cx="1361399" cy="158039"/>
          </a:xfrm>
        </p:spPr>
        <p:txBody>
          <a:bodyPr/>
          <a:lstStyle>
            <a:lvl1pPr algn="l">
              <a:defRPr sz="1000" b="0">
                <a:solidFill>
                  <a:schemeClr val="tx1"/>
                </a:solidFill>
              </a:defRPr>
            </a:lvl1pPr>
          </a:lstStyle>
          <a:p>
            <a:pPr lvl="0"/>
            <a:r>
              <a:rPr lang="en-US" dirty="0" smtClean="0"/>
              <a:t>Click to add company</a:t>
            </a:r>
          </a:p>
        </p:txBody>
      </p:sp>
      <p:sp>
        <p:nvSpPr>
          <p:cNvPr id="41" name="Text Placeholder 12"/>
          <p:cNvSpPr>
            <a:spLocks noGrp="1"/>
          </p:cNvSpPr>
          <p:nvPr>
            <p:ph type="body" sz="quarter" idx="79" hasCustomPrompt="1"/>
          </p:nvPr>
        </p:nvSpPr>
        <p:spPr>
          <a:xfrm>
            <a:off x="5147961"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2" name="Text Placeholder 10"/>
          <p:cNvSpPr>
            <a:spLocks noGrp="1"/>
          </p:cNvSpPr>
          <p:nvPr>
            <p:ph type="body" sz="quarter" idx="80" hasCustomPrompt="1"/>
          </p:nvPr>
        </p:nvSpPr>
        <p:spPr>
          <a:xfrm>
            <a:off x="6878755" y="2568470"/>
            <a:ext cx="1361399" cy="158039"/>
          </a:xfrm>
        </p:spPr>
        <p:txBody>
          <a:bodyPr/>
          <a:lstStyle>
            <a:lvl1pPr algn="l">
              <a:defRPr sz="1000" b="0">
                <a:solidFill>
                  <a:schemeClr val="tx1"/>
                </a:solidFill>
              </a:defRPr>
            </a:lvl1pPr>
          </a:lstStyle>
          <a:p>
            <a:pPr lvl="0"/>
            <a:r>
              <a:rPr lang="en-US" dirty="0" smtClean="0"/>
              <a:t>Click to add company</a:t>
            </a:r>
          </a:p>
        </p:txBody>
      </p:sp>
      <p:sp>
        <p:nvSpPr>
          <p:cNvPr id="43" name="Text Placeholder 12"/>
          <p:cNvSpPr>
            <a:spLocks noGrp="1"/>
          </p:cNvSpPr>
          <p:nvPr>
            <p:ph type="body" sz="quarter" idx="81" hasCustomPrompt="1"/>
          </p:nvPr>
        </p:nvSpPr>
        <p:spPr>
          <a:xfrm>
            <a:off x="6878755"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44" name="Group 43"/>
          <p:cNvGrpSpPr/>
          <p:nvPr userDrawn="1"/>
        </p:nvGrpSpPr>
        <p:grpSpPr>
          <a:xfrm>
            <a:off x="2488450" y="3764050"/>
            <a:ext cx="1509924" cy="2073041"/>
            <a:chOff x="2411632" y="1542485"/>
            <a:chExt cx="1539345" cy="2119595"/>
          </a:xfrm>
        </p:grpSpPr>
        <p:sp>
          <p:nvSpPr>
            <p:cNvPr id="4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46" name="Straight Connector 4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4219241" y="3764050"/>
            <a:ext cx="1509924" cy="2073041"/>
            <a:chOff x="4219137" y="1542485"/>
            <a:chExt cx="1539345" cy="2119595"/>
          </a:xfrm>
        </p:grpSpPr>
        <p:sp>
          <p:nvSpPr>
            <p:cNvPr id="4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latin typeface="Georgia"/>
                <a:ea typeface="Geneva" charset="0"/>
                <a:cs typeface="Georgia"/>
              </a:endParaRPr>
            </a:p>
          </p:txBody>
        </p:sp>
        <p:cxnSp>
          <p:nvCxnSpPr>
            <p:cNvPr id="49" name="Straight Connector 4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5950032" y="3764050"/>
            <a:ext cx="1509924" cy="2073041"/>
            <a:chOff x="6026642" y="1542485"/>
            <a:chExt cx="1539345" cy="2119595"/>
          </a:xfrm>
        </p:grpSpPr>
        <p:sp>
          <p:nvSpPr>
            <p:cNvPr id="5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latin typeface="Georgia"/>
                <a:ea typeface="Geneva" charset="0"/>
                <a:cs typeface="Georgia"/>
              </a:endParaRPr>
            </a:p>
          </p:txBody>
        </p:sp>
        <p:cxnSp>
          <p:nvCxnSpPr>
            <p:cNvPr id="52" name="Straight Connector 5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3" name="Text Placeholder 10"/>
          <p:cNvSpPr>
            <a:spLocks noGrp="1"/>
          </p:cNvSpPr>
          <p:nvPr>
            <p:ph type="body" sz="quarter" idx="54" hasCustomPrompt="1"/>
          </p:nvPr>
        </p:nvSpPr>
        <p:spPr>
          <a:xfrm>
            <a:off x="2562716" y="4859233"/>
            <a:ext cx="1361399" cy="158039"/>
          </a:xfrm>
        </p:spPr>
        <p:txBody>
          <a:bodyPr/>
          <a:lstStyle>
            <a:lvl1pPr algn="l">
              <a:defRPr sz="1000" b="0">
                <a:solidFill>
                  <a:schemeClr val="tx1"/>
                </a:solidFill>
              </a:defRPr>
            </a:lvl1pPr>
          </a:lstStyle>
          <a:p>
            <a:pPr lvl="0"/>
            <a:r>
              <a:rPr lang="en-US" dirty="0" smtClean="0"/>
              <a:t>Click to add company</a:t>
            </a:r>
          </a:p>
        </p:txBody>
      </p:sp>
      <p:sp>
        <p:nvSpPr>
          <p:cNvPr id="54" name="Text Placeholder 12"/>
          <p:cNvSpPr>
            <a:spLocks noGrp="1"/>
          </p:cNvSpPr>
          <p:nvPr>
            <p:ph type="body" sz="quarter" idx="55" hasCustomPrompt="1"/>
          </p:nvPr>
        </p:nvSpPr>
        <p:spPr>
          <a:xfrm>
            <a:off x="2562716"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5" name="Text Placeholder 10"/>
          <p:cNvSpPr>
            <a:spLocks noGrp="1"/>
          </p:cNvSpPr>
          <p:nvPr>
            <p:ph type="body" sz="quarter" idx="58" hasCustomPrompt="1"/>
          </p:nvPr>
        </p:nvSpPr>
        <p:spPr>
          <a:xfrm>
            <a:off x="4293510" y="4859233"/>
            <a:ext cx="1361399" cy="158039"/>
          </a:xfrm>
        </p:spPr>
        <p:txBody>
          <a:bodyPr/>
          <a:lstStyle>
            <a:lvl1pPr algn="l">
              <a:defRPr sz="1000" b="0">
                <a:solidFill>
                  <a:schemeClr val="tx1"/>
                </a:solidFill>
              </a:defRPr>
            </a:lvl1pPr>
          </a:lstStyle>
          <a:p>
            <a:pPr lvl="0"/>
            <a:r>
              <a:rPr lang="en-US" dirty="0" smtClean="0"/>
              <a:t>Click to add company</a:t>
            </a:r>
          </a:p>
        </p:txBody>
      </p:sp>
      <p:sp>
        <p:nvSpPr>
          <p:cNvPr id="56" name="Text Placeholder 12"/>
          <p:cNvSpPr>
            <a:spLocks noGrp="1"/>
          </p:cNvSpPr>
          <p:nvPr>
            <p:ph type="body" sz="quarter" idx="59" hasCustomPrompt="1"/>
          </p:nvPr>
        </p:nvSpPr>
        <p:spPr>
          <a:xfrm>
            <a:off x="4293510"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7" name="Text Placeholder 10"/>
          <p:cNvSpPr>
            <a:spLocks noGrp="1"/>
          </p:cNvSpPr>
          <p:nvPr>
            <p:ph type="body" sz="quarter" idx="62" hasCustomPrompt="1"/>
          </p:nvPr>
        </p:nvSpPr>
        <p:spPr>
          <a:xfrm>
            <a:off x="6024294" y="4859233"/>
            <a:ext cx="1361399" cy="158039"/>
          </a:xfrm>
        </p:spPr>
        <p:txBody>
          <a:bodyPr/>
          <a:lstStyle>
            <a:lvl1pPr algn="l">
              <a:defRPr sz="1000" b="0">
                <a:solidFill>
                  <a:schemeClr val="tx1"/>
                </a:solidFill>
              </a:defRPr>
            </a:lvl1pPr>
          </a:lstStyle>
          <a:p>
            <a:pPr lvl="0"/>
            <a:r>
              <a:rPr lang="en-US" dirty="0" smtClean="0"/>
              <a:t>Click to add company</a:t>
            </a:r>
          </a:p>
        </p:txBody>
      </p:sp>
      <p:sp>
        <p:nvSpPr>
          <p:cNvPr id="5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02657357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7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1612116" y="1455754"/>
            <a:ext cx="1509924" cy="2073041"/>
            <a:chOff x="604127" y="1542485"/>
            <a:chExt cx="1539345" cy="2119595"/>
          </a:xfrm>
        </p:grpSpPr>
        <p:sp>
          <p:nvSpPr>
            <p:cNvPr id="2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3342906" y="1455754"/>
            <a:ext cx="1509924" cy="2073041"/>
            <a:chOff x="2411632" y="1542485"/>
            <a:chExt cx="1539345" cy="2119595"/>
          </a:xfrm>
        </p:grpSpPr>
        <p:sp>
          <p:nvSpPr>
            <p:cNvPr id="2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073697" y="1455754"/>
            <a:ext cx="1509924" cy="2073041"/>
            <a:chOff x="4219137" y="1542485"/>
            <a:chExt cx="1539345" cy="2119595"/>
          </a:xfrm>
        </p:grpSpPr>
        <p:sp>
          <p:nvSpPr>
            <p:cNvPr id="3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32" name="Straight Connector 3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p:cNvGrpSpPr/>
          <p:nvPr userDrawn="1"/>
        </p:nvGrpSpPr>
        <p:grpSpPr>
          <a:xfrm>
            <a:off x="6804488" y="1455754"/>
            <a:ext cx="1509924" cy="2073041"/>
            <a:chOff x="6026642" y="1542485"/>
            <a:chExt cx="1539345" cy="2119595"/>
          </a:xfrm>
        </p:grpSpPr>
        <p:sp>
          <p:nvSpPr>
            <p:cNvPr id="3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5" name="Straight Connector 3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6" name="Text Placeholder 10"/>
          <p:cNvSpPr>
            <a:spLocks noGrp="1"/>
          </p:cNvSpPr>
          <p:nvPr>
            <p:ph type="body" sz="quarter" idx="74" hasCustomPrompt="1"/>
          </p:nvPr>
        </p:nvSpPr>
        <p:spPr>
          <a:xfrm>
            <a:off x="1686378"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3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8" name="Text Placeholder 10"/>
          <p:cNvSpPr>
            <a:spLocks noGrp="1"/>
          </p:cNvSpPr>
          <p:nvPr>
            <p:ph type="body" sz="quarter" idx="76" hasCustomPrompt="1"/>
          </p:nvPr>
        </p:nvSpPr>
        <p:spPr>
          <a:xfrm>
            <a:off x="3417169"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3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0" name="Text Placeholder 10"/>
          <p:cNvSpPr>
            <a:spLocks noGrp="1"/>
          </p:cNvSpPr>
          <p:nvPr>
            <p:ph type="body" sz="quarter" idx="78" hasCustomPrompt="1"/>
          </p:nvPr>
        </p:nvSpPr>
        <p:spPr>
          <a:xfrm>
            <a:off x="5147961"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41" name="Text Placeholder 12"/>
          <p:cNvSpPr>
            <a:spLocks noGrp="1"/>
          </p:cNvSpPr>
          <p:nvPr>
            <p:ph type="body" sz="quarter" idx="79" hasCustomPrompt="1"/>
          </p:nvPr>
        </p:nvSpPr>
        <p:spPr>
          <a:xfrm>
            <a:off x="5147961"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2" name="Text Placeholder 10"/>
          <p:cNvSpPr>
            <a:spLocks noGrp="1"/>
          </p:cNvSpPr>
          <p:nvPr>
            <p:ph type="body" sz="quarter" idx="80" hasCustomPrompt="1"/>
          </p:nvPr>
        </p:nvSpPr>
        <p:spPr>
          <a:xfrm>
            <a:off x="6878755"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43" name="Text Placeholder 12"/>
          <p:cNvSpPr>
            <a:spLocks noGrp="1"/>
          </p:cNvSpPr>
          <p:nvPr>
            <p:ph type="body" sz="quarter" idx="81" hasCustomPrompt="1"/>
          </p:nvPr>
        </p:nvSpPr>
        <p:spPr>
          <a:xfrm>
            <a:off x="6878755"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44" name="Group 43"/>
          <p:cNvGrpSpPr/>
          <p:nvPr userDrawn="1"/>
        </p:nvGrpSpPr>
        <p:grpSpPr>
          <a:xfrm>
            <a:off x="2488450" y="3764054"/>
            <a:ext cx="1509924" cy="2073041"/>
            <a:chOff x="2411632" y="1542485"/>
            <a:chExt cx="1539345" cy="2119595"/>
          </a:xfrm>
        </p:grpSpPr>
        <p:sp>
          <p:nvSpPr>
            <p:cNvPr id="4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4219241" y="3764054"/>
            <a:ext cx="1509924" cy="2073041"/>
            <a:chOff x="4219137" y="1542485"/>
            <a:chExt cx="1539345" cy="2119595"/>
          </a:xfrm>
        </p:grpSpPr>
        <p:sp>
          <p:nvSpPr>
            <p:cNvPr id="4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5950032" y="3764054"/>
            <a:ext cx="1509924" cy="2073041"/>
            <a:chOff x="6026642" y="1542485"/>
            <a:chExt cx="1539345" cy="2119595"/>
          </a:xfrm>
        </p:grpSpPr>
        <p:sp>
          <p:nvSpPr>
            <p:cNvPr id="5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2" name="Straight Connector 5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3" name="Text Placeholder 10"/>
          <p:cNvSpPr>
            <a:spLocks noGrp="1"/>
          </p:cNvSpPr>
          <p:nvPr>
            <p:ph type="body" sz="quarter" idx="54" hasCustomPrompt="1"/>
          </p:nvPr>
        </p:nvSpPr>
        <p:spPr>
          <a:xfrm>
            <a:off x="2562716"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54" name="Text Placeholder 12"/>
          <p:cNvSpPr>
            <a:spLocks noGrp="1"/>
          </p:cNvSpPr>
          <p:nvPr>
            <p:ph type="body" sz="quarter" idx="55" hasCustomPrompt="1"/>
          </p:nvPr>
        </p:nvSpPr>
        <p:spPr>
          <a:xfrm>
            <a:off x="2562716"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5" name="Text Placeholder 10"/>
          <p:cNvSpPr>
            <a:spLocks noGrp="1"/>
          </p:cNvSpPr>
          <p:nvPr>
            <p:ph type="body" sz="quarter" idx="58" hasCustomPrompt="1"/>
          </p:nvPr>
        </p:nvSpPr>
        <p:spPr>
          <a:xfrm>
            <a:off x="4293510"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56" name="Text Placeholder 12"/>
          <p:cNvSpPr>
            <a:spLocks noGrp="1"/>
          </p:cNvSpPr>
          <p:nvPr>
            <p:ph type="body" sz="quarter" idx="59" hasCustomPrompt="1"/>
          </p:nvPr>
        </p:nvSpPr>
        <p:spPr>
          <a:xfrm>
            <a:off x="4293510"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7" name="Text Placeholder 10"/>
          <p:cNvSpPr>
            <a:spLocks noGrp="1"/>
          </p:cNvSpPr>
          <p:nvPr>
            <p:ph type="body" sz="quarter" idx="62" hasCustomPrompt="1"/>
          </p:nvPr>
        </p:nvSpPr>
        <p:spPr>
          <a:xfrm>
            <a:off x="6024294"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5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2236199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8 x Credentials">
    <p:spTree>
      <p:nvGrpSpPr>
        <p:cNvPr id="1" name=""/>
        <p:cNvGrpSpPr/>
        <p:nvPr/>
      </p:nvGrpSpPr>
      <p:grpSpPr>
        <a:xfrm>
          <a:off x="0" y="0"/>
          <a:ext cx="0" cy="0"/>
          <a:chOff x="0" y="0"/>
          <a:chExt cx="0" cy="0"/>
        </a:xfrm>
      </p:grpSpPr>
      <p:sp>
        <p:nvSpPr>
          <p:cNvPr id="38" name="Rectangle 37"/>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95241" y="451885"/>
            <a:ext cx="8742358" cy="410519"/>
          </a:xfrm>
        </p:spPr>
        <p:txBody>
          <a:bodyPr/>
          <a:lstStyle>
            <a:lvl1pPr>
              <a:defRPr/>
            </a:lvl1pPr>
          </a:lstStyle>
          <a:p>
            <a:r>
              <a:rPr lang="en-US" dirty="0" smtClean="0"/>
              <a:t>Click to add title</a:t>
            </a:r>
            <a:endParaRPr lang="en-US" dirty="0"/>
          </a:p>
        </p:txBody>
      </p:sp>
      <p:grpSp>
        <p:nvGrpSpPr>
          <p:cNvPr id="50" name="Group 49"/>
          <p:cNvGrpSpPr/>
          <p:nvPr userDrawn="1"/>
        </p:nvGrpSpPr>
        <p:grpSpPr>
          <a:xfrm>
            <a:off x="1612116" y="3762392"/>
            <a:ext cx="1509924" cy="2073041"/>
            <a:chOff x="604127" y="1542485"/>
            <a:chExt cx="1539345" cy="2119595"/>
          </a:xfrm>
        </p:grpSpPr>
        <p:sp>
          <p:nvSpPr>
            <p:cNvPr id="51"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3342906" y="3762392"/>
            <a:ext cx="1509924" cy="2073041"/>
            <a:chOff x="2411632" y="1542485"/>
            <a:chExt cx="1539345" cy="2119595"/>
          </a:xfrm>
        </p:grpSpPr>
        <p:sp>
          <p:nvSpPr>
            <p:cNvPr id="66"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userDrawn="1"/>
        </p:nvGrpSpPr>
        <p:grpSpPr>
          <a:xfrm>
            <a:off x="5073697" y="3762392"/>
            <a:ext cx="1509924" cy="2073041"/>
            <a:chOff x="4219137" y="1542485"/>
            <a:chExt cx="1539345" cy="2119595"/>
          </a:xfrm>
        </p:grpSpPr>
        <p:sp>
          <p:nvSpPr>
            <p:cNvPr id="8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84" name="Straight Connector 8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5" name="Group 84"/>
          <p:cNvGrpSpPr/>
          <p:nvPr userDrawn="1"/>
        </p:nvGrpSpPr>
        <p:grpSpPr>
          <a:xfrm>
            <a:off x="6804488" y="3762392"/>
            <a:ext cx="1509924" cy="2073041"/>
            <a:chOff x="6026642" y="1542485"/>
            <a:chExt cx="1539345" cy="2119595"/>
          </a:xfrm>
        </p:grpSpPr>
        <p:sp>
          <p:nvSpPr>
            <p:cNvPr id="8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7" name="Straight Connector 8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8" name="Text Placeholder 10"/>
          <p:cNvSpPr>
            <a:spLocks noGrp="1"/>
          </p:cNvSpPr>
          <p:nvPr>
            <p:ph type="body" sz="quarter" idx="66" hasCustomPrompt="1"/>
          </p:nvPr>
        </p:nvSpPr>
        <p:spPr>
          <a:xfrm>
            <a:off x="1686378"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89"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0" name="Text Placeholder 10"/>
          <p:cNvSpPr>
            <a:spLocks noGrp="1"/>
          </p:cNvSpPr>
          <p:nvPr>
            <p:ph type="body" sz="quarter" idx="68" hasCustomPrompt="1"/>
          </p:nvPr>
        </p:nvSpPr>
        <p:spPr>
          <a:xfrm>
            <a:off x="3417169"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91"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3" name="Text Placeholder 10"/>
          <p:cNvSpPr>
            <a:spLocks noGrp="1"/>
          </p:cNvSpPr>
          <p:nvPr>
            <p:ph type="body" sz="quarter" idx="70" hasCustomPrompt="1"/>
          </p:nvPr>
        </p:nvSpPr>
        <p:spPr>
          <a:xfrm>
            <a:off x="5147961"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94" name="Text Placeholder 12"/>
          <p:cNvSpPr>
            <a:spLocks noGrp="1"/>
          </p:cNvSpPr>
          <p:nvPr>
            <p:ph type="body" sz="quarter" idx="71" hasCustomPrompt="1"/>
          </p:nvPr>
        </p:nvSpPr>
        <p:spPr>
          <a:xfrm>
            <a:off x="5147961"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5" name="Text Placeholder 10"/>
          <p:cNvSpPr>
            <a:spLocks noGrp="1"/>
          </p:cNvSpPr>
          <p:nvPr>
            <p:ph type="body" sz="quarter" idx="72" hasCustomPrompt="1"/>
          </p:nvPr>
        </p:nvSpPr>
        <p:spPr>
          <a:xfrm>
            <a:off x="6878755"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96" name="Text Placeholder 12"/>
          <p:cNvSpPr>
            <a:spLocks noGrp="1"/>
          </p:cNvSpPr>
          <p:nvPr>
            <p:ph type="body" sz="quarter" idx="73" hasCustomPrompt="1"/>
          </p:nvPr>
        </p:nvSpPr>
        <p:spPr>
          <a:xfrm>
            <a:off x="6878755"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104" name="Group 103"/>
          <p:cNvGrpSpPr/>
          <p:nvPr userDrawn="1"/>
        </p:nvGrpSpPr>
        <p:grpSpPr>
          <a:xfrm>
            <a:off x="1612116" y="1455754"/>
            <a:ext cx="1509924" cy="2073041"/>
            <a:chOff x="604127" y="1542485"/>
            <a:chExt cx="1539345" cy="2119595"/>
          </a:xfrm>
        </p:grpSpPr>
        <p:sp>
          <p:nvSpPr>
            <p:cNvPr id="10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06" name="Straight Connector 10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7" name="Group 106"/>
          <p:cNvGrpSpPr/>
          <p:nvPr userDrawn="1"/>
        </p:nvGrpSpPr>
        <p:grpSpPr>
          <a:xfrm>
            <a:off x="3342906" y="1455754"/>
            <a:ext cx="1509924" cy="2073041"/>
            <a:chOff x="2411632" y="1542485"/>
            <a:chExt cx="1539345" cy="2119595"/>
          </a:xfrm>
        </p:grpSpPr>
        <p:sp>
          <p:nvSpPr>
            <p:cNvPr id="10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109" name="Straight Connector 10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0" name="Group 109"/>
          <p:cNvGrpSpPr/>
          <p:nvPr userDrawn="1"/>
        </p:nvGrpSpPr>
        <p:grpSpPr>
          <a:xfrm>
            <a:off x="5073697" y="1455754"/>
            <a:ext cx="1509924" cy="2073041"/>
            <a:chOff x="4219137" y="1542485"/>
            <a:chExt cx="1539345" cy="2119595"/>
          </a:xfrm>
        </p:grpSpPr>
        <p:sp>
          <p:nvSpPr>
            <p:cNvPr id="1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12" name="Straight Connector 1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userDrawn="1"/>
        </p:nvGrpSpPr>
        <p:grpSpPr>
          <a:xfrm>
            <a:off x="6804488" y="1455754"/>
            <a:ext cx="1509924" cy="2073041"/>
            <a:chOff x="6026642" y="1542485"/>
            <a:chExt cx="1539345" cy="2119595"/>
          </a:xfrm>
        </p:grpSpPr>
        <p:sp>
          <p:nvSpPr>
            <p:cNvPr id="1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15" name="Straight Connector 1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16" name="Text Placeholder 10"/>
          <p:cNvSpPr>
            <a:spLocks noGrp="1"/>
          </p:cNvSpPr>
          <p:nvPr>
            <p:ph type="body" sz="quarter" idx="74" hasCustomPrompt="1"/>
          </p:nvPr>
        </p:nvSpPr>
        <p:spPr>
          <a:xfrm>
            <a:off x="1686378"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11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18" name="Text Placeholder 10"/>
          <p:cNvSpPr>
            <a:spLocks noGrp="1"/>
          </p:cNvSpPr>
          <p:nvPr>
            <p:ph type="body" sz="quarter" idx="76" hasCustomPrompt="1"/>
          </p:nvPr>
        </p:nvSpPr>
        <p:spPr>
          <a:xfrm>
            <a:off x="3417169"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11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0" name="Text Placeholder 10"/>
          <p:cNvSpPr>
            <a:spLocks noGrp="1"/>
          </p:cNvSpPr>
          <p:nvPr>
            <p:ph type="body" sz="quarter" idx="78" hasCustomPrompt="1"/>
          </p:nvPr>
        </p:nvSpPr>
        <p:spPr>
          <a:xfrm>
            <a:off x="5147961"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121" name="Text Placeholder 12"/>
          <p:cNvSpPr>
            <a:spLocks noGrp="1"/>
          </p:cNvSpPr>
          <p:nvPr>
            <p:ph type="body" sz="quarter" idx="79" hasCustomPrompt="1"/>
          </p:nvPr>
        </p:nvSpPr>
        <p:spPr>
          <a:xfrm>
            <a:off x="5147961"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2" name="Text Placeholder 10"/>
          <p:cNvSpPr>
            <a:spLocks noGrp="1"/>
          </p:cNvSpPr>
          <p:nvPr>
            <p:ph type="body" sz="quarter" idx="80" hasCustomPrompt="1"/>
          </p:nvPr>
        </p:nvSpPr>
        <p:spPr>
          <a:xfrm>
            <a:off x="6878755"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123" name="Text Placeholder 12"/>
          <p:cNvSpPr>
            <a:spLocks noGrp="1"/>
          </p:cNvSpPr>
          <p:nvPr>
            <p:ph type="body" sz="quarter" idx="81" hasCustomPrompt="1"/>
          </p:nvPr>
        </p:nvSpPr>
        <p:spPr>
          <a:xfrm>
            <a:off x="6878755"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328669181"/>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9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4" name="Group 43"/>
          <p:cNvGrpSpPr/>
          <p:nvPr userDrawn="1"/>
        </p:nvGrpSpPr>
        <p:grpSpPr>
          <a:xfrm>
            <a:off x="757660" y="1457342"/>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42"/>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42"/>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42"/>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42"/>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9" name="Text Placeholder 10"/>
          <p:cNvSpPr>
            <a:spLocks noGrp="1"/>
          </p:cNvSpPr>
          <p:nvPr>
            <p:ph type="body" sz="quarter" idx="48" hasCustomPrompt="1"/>
          </p:nvPr>
        </p:nvSpPr>
        <p:spPr>
          <a:xfrm>
            <a:off x="831922"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60"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1" name="Text Placeholder 10"/>
          <p:cNvSpPr>
            <a:spLocks noGrp="1"/>
          </p:cNvSpPr>
          <p:nvPr>
            <p:ph type="body" sz="quarter" idx="52" hasCustomPrompt="1"/>
          </p:nvPr>
        </p:nvSpPr>
        <p:spPr>
          <a:xfrm>
            <a:off x="2562716"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62" name="Text Placeholder 12"/>
          <p:cNvSpPr>
            <a:spLocks noGrp="1"/>
          </p:cNvSpPr>
          <p:nvPr>
            <p:ph type="body" sz="quarter" idx="53" hasCustomPrompt="1"/>
          </p:nvPr>
        </p:nvSpPr>
        <p:spPr>
          <a:xfrm>
            <a:off x="2562716"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3" name="Text Placeholder 10"/>
          <p:cNvSpPr>
            <a:spLocks noGrp="1"/>
          </p:cNvSpPr>
          <p:nvPr>
            <p:ph type="body" sz="quarter" idx="56" hasCustomPrompt="1"/>
          </p:nvPr>
        </p:nvSpPr>
        <p:spPr>
          <a:xfrm>
            <a:off x="4293510"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64" name="Text Placeholder 12"/>
          <p:cNvSpPr>
            <a:spLocks noGrp="1"/>
          </p:cNvSpPr>
          <p:nvPr>
            <p:ph type="body" sz="quarter" idx="57" hasCustomPrompt="1"/>
          </p:nvPr>
        </p:nvSpPr>
        <p:spPr>
          <a:xfrm>
            <a:off x="4293510"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5" name="Text Placeholder 10"/>
          <p:cNvSpPr>
            <a:spLocks noGrp="1"/>
          </p:cNvSpPr>
          <p:nvPr>
            <p:ph type="body" sz="quarter" idx="60" hasCustomPrompt="1"/>
          </p:nvPr>
        </p:nvSpPr>
        <p:spPr>
          <a:xfrm>
            <a:off x="6024294"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66"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7" name="Text Placeholder 10"/>
          <p:cNvSpPr>
            <a:spLocks noGrp="1"/>
          </p:cNvSpPr>
          <p:nvPr>
            <p:ph type="body" sz="quarter" idx="64" hasCustomPrompt="1"/>
          </p:nvPr>
        </p:nvSpPr>
        <p:spPr>
          <a:xfrm>
            <a:off x="7755085"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68" name="Text Placeholder 12"/>
          <p:cNvSpPr>
            <a:spLocks noGrp="1"/>
          </p:cNvSpPr>
          <p:nvPr>
            <p:ph type="body" sz="quarter" idx="65" hasCustomPrompt="1"/>
          </p:nvPr>
        </p:nvSpPr>
        <p:spPr>
          <a:xfrm>
            <a:off x="7755085"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69" name="Group 68"/>
          <p:cNvGrpSpPr/>
          <p:nvPr userDrawn="1"/>
        </p:nvGrpSpPr>
        <p:grpSpPr>
          <a:xfrm>
            <a:off x="1612116" y="3762392"/>
            <a:ext cx="1509924" cy="2073041"/>
            <a:chOff x="604127" y="1542485"/>
            <a:chExt cx="1539345" cy="2119595"/>
          </a:xfrm>
        </p:grpSpPr>
        <p:sp>
          <p:nvSpPr>
            <p:cNvPr id="7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1" name="Straight Connector 7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p:cNvGrpSpPr/>
          <p:nvPr userDrawn="1"/>
        </p:nvGrpSpPr>
        <p:grpSpPr>
          <a:xfrm>
            <a:off x="3342906" y="3762392"/>
            <a:ext cx="1509924" cy="2073041"/>
            <a:chOff x="2411632" y="1542485"/>
            <a:chExt cx="1539345" cy="2119595"/>
          </a:xfrm>
        </p:grpSpPr>
        <p:sp>
          <p:nvSpPr>
            <p:cNvPr id="7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74" name="Straight Connector 7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p:cNvGrpSpPr/>
          <p:nvPr userDrawn="1"/>
        </p:nvGrpSpPr>
        <p:grpSpPr>
          <a:xfrm>
            <a:off x="5073697" y="3762392"/>
            <a:ext cx="1509924" cy="2073041"/>
            <a:chOff x="4219137" y="1542485"/>
            <a:chExt cx="1539345" cy="2119595"/>
          </a:xfrm>
        </p:grpSpPr>
        <p:sp>
          <p:nvSpPr>
            <p:cNvPr id="7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7" name="Straight Connector 7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8" name="Group 77"/>
          <p:cNvGrpSpPr/>
          <p:nvPr userDrawn="1"/>
        </p:nvGrpSpPr>
        <p:grpSpPr>
          <a:xfrm>
            <a:off x="6804488" y="3762392"/>
            <a:ext cx="1509924" cy="2073041"/>
            <a:chOff x="6026642" y="1542485"/>
            <a:chExt cx="1539345" cy="2119595"/>
          </a:xfrm>
        </p:grpSpPr>
        <p:sp>
          <p:nvSpPr>
            <p:cNvPr id="7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0" name="Straight Connector 7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1" name="Text Placeholder 10"/>
          <p:cNvSpPr>
            <a:spLocks noGrp="1"/>
          </p:cNvSpPr>
          <p:nvPr>
            <p:ph type="body" sz="quarter" idx="66" hasCustomPrompt="1"/>
          </p:nvPr>
        </p:nvSpPr>
        <p:spPr>
          <a:xfrm>
            <a:off x="1686378"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82"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3" name="Text Placeholder 10"/>
          <p:cNvSpPr>
            <a:spLocks noGrp="1"/>
          </p:cNvSpPr>
          <p:nvPr>
            <p:ph type="body" sz="quarter" idx="68" hasCustomPrompt="1"/>
          </p:nvPr>
        </p:nvSpPr>
        <p:spPr>
          <a:xfrm>
            <a:off x="3417169"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84"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5" name="Text Placeholder 10"/>
          <p:cNvSpPr>
            <a:spLocks noGrp="1"/>
          </p:cNvSpPr>
          <p:nvPr>
            <p:ph type="body" sz="quarter" idx="70" hasCustomPrompt="1"/>
          </p:nvPr>
        </p:nvSpPr>
        <p:spPr>
          <a:xfrm>
            <a:off x="5147961"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86" name="Text Placeholder 12"/>
          <p:cNvSpPr>
            <a:spLocks noGrp="1"/>
          </p:cNvSpPr>
          <p:nvPr>
            <p:ph type="body" sz="quarter" idx="71" hasCustomPrompt="1"/>
          </p:nvPr>
        </p:nvSpPr>
        <p:spPr>
          <a:xfrm>
            <a:off x="5147961"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7" name="Text Placeholder 10"/>
          <p:cNvSpPr>
            <a:spLocks noGrp="1"/>
          </p:cNvSpPr>
          <p:nvPr>
            <p:ph type="body" sz="quarter" idx="72" hasCustomPrompt="1"/>
          </p:nvPr>
        </p:nvSpPr>
        <p:spPr>
          <a:xfrm>
            <a:off x="6878755"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88" name="Text Placeholder 12"/>
          <p:cNvSpPr>
            <a:spLocks noGrp="1"/>
          </p:cNvSpPr>
          <p:nvPr>
            <p:ph type="body" sz="quarter" idx="73" hasCustomPrompt="1"/>
          </p:nvPr>
        </p:nvSpPr>
        <p:spPr>
          <a:xfrm>
            <a:off x="6878755"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28330927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0 x Credentials">
    <p:spTree>
      <p:nvGrpSpPr>
        <p:cNvPr id="1" name=""/>
        <p:cNvGrpSpPr/>
        <p:nvPr/>
      </p:nvGrpSpPr>
      <p:grpSpPr>
        <a:xfrm>
          <a:off x="0" y="0"/>
          <a:ext cx="0" cy="0"/>
          <a:chOff x="0" y="0"/>
          <a:chExt cx="0" cy="0"/>
        </a:xfrm>
      </p:grpSpPr>
      <p:sp>
        <p:nvSpPr>
          <p:cNvPr id="38" name="Rectangle 37"/>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95241" y="451885"/>
            <a:ext cx="8742358" cy="410519"/>
          </a:xfrm>
        </p:spPr>
        <p:txBody>
          <a:bodyPr/>
          <a:lstStyle>
            <a:lvl1pPr>
              <a:defRPr/>
            </a:lvl1pPr>
          </a:lstStyle>
          <a:p>
            <a:r>
              <a:rPr lang="en-US" dirty="0" smtClean="0"/>
              <a:t>Click to add title</a:t>
            </a:r>
            <a:endParaRPr lang="en-US" dirty="0"/>
          </a:p>
        </p:txBody>
      </p:sp>
      <p:grpSp>
        <p:nvGrpSpPr>
          <p:cNvPr id="44" name="Group 43"/>
          <p:cNvGrpSpPr/>
          <p:nvPr userDrawn="1"/>
        </p:nvGrpSpPr>
        <p:grpSpPr>
          <a:xfrm>
            <a:off x="757660" y="1457342"/>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42"/>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42"/>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42"/>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42"/>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 58"/>
          <p:cNvGrpSpPr/>
          <p:nvPr userDrawn="1"/>
        </p:nvGrpSpPr>
        <p:grpSpPr>
          <a:xfrm>
            <a:off x="757660" y="3764054"/>
            <a:ext cx="1509924" cy="2073041"/>
            <a:chOff x="604127" y="1542485"/>
            <a:chExt cx="1539345" cy="2119595"/>
          </a:xfrm>
        </p:grpSpPr>
        <p:sp>
          <p:nvSpPr>
            <p:cNvPr id="6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1" name="Straight Connector 6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userDrawn="1"/>
        </p:nvGrpSpPr>
        <p:grpSpPr>
          <a:xfrm>
            <a:off x="2488450" y="3764054"/>
            <a:ext cx="1509924" cy="2073041"/>
            <a:chOff x="2411632" y="1542485"/>
            <a:chExt cx="1539345" cy="2119595"/>
          </a:xfrm>
        </p:grpSpPr>
        <p:sp>
          <p:nvSpPr>
            <p:cNvPr id="6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4" name="Straight Connector 6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4219241" y="3764054"/>
            <a:ext cx="1509924" cy="2073041"/>
            <a:chOff x="4219137" y="1542485"/>
            <a:chExt cx="1539345" cy="2119595"/>
          </a:xfrm>
        </p:grpSpPr>
        <p:sp>
          <p:nvSpPr>
            <p:cNvPr id="6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p:cNvGrpSpPr/>
          <p:nvPr userDrawn="1"/>
        </p:nvGrpSpPr>
        <p:grpSpPr>
          <a:xfrm>
            <a:off x="5950032" y="3764054"/>
            <a:ext cx="1509924" cy="2073041"/>
            <a:chOff x="6026642" y="1542485"/>
            <a:chExt cx="1539345" cy="2119595"/>
          </a:xfrm>
        </p:grpSpPr>
        <p:sp>
          <p:nvSpPr>
            <p:cNvPr id="6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0" name="Straight Connector 6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 70"/>
          <p:cNvGrpSpPr/>
          <p:nvPr userDrawn="1"/>
        </p:nvGrpSpPr>
        <p:grpSpPr>
          <a:xfrm>
            <a:off x="7680821" y="3764054"/>
            <a:ext cx="1509924" cy="2073041"/>
            <a:chOff x="7834146" y="1542485"/>
            <a:chExt cx="1539345" cy="2119595"/>
          </a:xfrm>
        </p:grpSpPr>
        <p:sp>
          <p:nvSpPr>
            <p:cNvPr id="72"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3" name="Straight Connector 72"/>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4" name="Text Placeholder 10"/>
          <p:cNvSpPr>
            <a:spLocks noGrp="1"/>
          </p:cNvSpPr>
          <p:nvPr>
            <p:ph type="body" sz="quarter" idx="48" hasCustomPrompt="1"/>
          </p:nvPr>
        </p:nvSpPr>
        <p:spPr>
          <a:xfrm>
            <a:off x="831922"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75"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6" name="Text Placeholder 10"/>
          <p:cNvSpPr>
            <a:spLocks noGrp="1"/>
          </p:cNvSpPr>
          <p:nvPr>
            <p:ph type="body" sz="quarter" idx="50" hasCustomPrompt="1"/>
          </p:nvPr>
        </p:nvSpPr>
        <p:spPr>
          <a:xfrm>
            <a:off x="831922"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77" name="Text Placeholder 12"/>
          <p:cNvSpPr>
            <a:spLocks noGrp="1"/>
          </p:cNvSpPr>
          <p:nvPr>
            <p:ph type="body" sz="quarter" idx="51" hasCustomPrompt="1"/>
          </p:nvPr>
        </p:nvSpPr>
        <p:spPr>
          <a:xfrm>
            <a:off x="831922"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8" name="Text Placeholder 10"/>
          <p:cNvSpPr>
            <a:spLocks noGrp="1"/>
          </p:cNvSpPr>
          <p:nvPr>
            <p:ph type="body" sz="quarter" idx="52" hasCustomPrompt="1"/>
          </p:nvPr>
        </p:nvSpPr>
        <p:spPr>
          <a:xfrm>
            <a:off x="2562716"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79" name="Text Placeholder 12"/>
          <p:cNvSpPr>
            <a:spLocks noGrp="1"/>
          </p:cNvSpPr>
          <p:nvPr>
            <p:ph type="body" sz="quarter" idx="53" hasCustomPrompt="1"/>
          </p:nvPr>
        </p:nvSpPr>
        <p:spPr>
          <a:xfrm>
            <a:off x="2562716"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0" name="Text Placeholder 10"/>
          <p:cNvSpPr>
            <a:spLocks noGrp="1"/>
          </p:cNvSpPr>
          <p:nvPr>
            <p:ph type="body" sz="quarter" idx="54" hasCustomPrompt="1"/>
          </p:nvPr>
        </p:nvSpPr>
        <p:spPr>
          <a:xfrm>
            <a:off x="2562716"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81" name="Text Placeholder 12"/>
          <p:cNvSpPr>
            <a:spLocks noGrp="1"/>
          </p:cNvSpPr>
          <p:nvPr>
            <p:ph type="body" sz="quarter" idx="55" hasCustomPrompt="1"/>
          </p:nvPr>
        </p:nvSpPr>
        <p:spPr>
          <a:xfrm>
            <a:off x="2562716"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2" name="Text Placeholder 10"/>
          <p:cNvSpPr>
            <a:spLocks noGrp="1"/>
          </p:cNvSpPr>
          <p:nvPr>
            <p:ph type="body" sz="quarter" idx="56" hasCustomPrompt="1"/>
          </p:nvPr>
        </p:nvSpPr>
        <p:spPr>
          <a:xfrm>
            <a:off x="4293510"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83" name="Text Placeholder 12"/>
          <p:cNvSpPr>
            <a:spLocks noGrp="1"/>
          </p:cNvSpPr>
          <p:nvPr>
            <p:ph type="body" sz="quarter" idx="57" hasCustomPrompt="1"/>
          </p:nvPr>
        </p:nvSpPr>
        <p:spPr>
          <a:xfrm>
            <a:off x="4293510"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4" name="Text Placeholder 10"/>
          <p:cNvSpPr>
            <a:spLocks noGrp="1"/>
          </p:cNvSpPr>
          <p:nvPr>
            <p:ph type="body" sz="quarter" idx="58" hasCustomPrompt="1"/>
          </p:nvPr>
        </p:nvSpPr>
        <p:spPr>
          <a:xfrm>
            <a:off x="4293510"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85" name="Text Placeholder 12"/>
          <p:cNvSpPr>
            <a:spLocks noGrp="1"/>
          </p:cNvSpPr>
          <p:nvPr>
            <p:ph type="body" sz="quarter" idx="59" hasCustomPrompt="1"/>
          </p:nvPr>
        </p:nvSpPr>
        <p:spPr>
          <a:xfrm>
            <a:off x="4293510"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2" name="Text Placeholder 10"/>
          <p:cNvSpPr>
            <a:spLocks noGrp="1"/>
          </p:cNvSpPr>
          <p:nvPr>
            <p:ph type="body" sz="quarter" idx="60" hasCustomPrompt="1"/>
          </p:nvPr>
        </p:nvSpPr>
        <p:spPr>
          <a:xfrm>
            <a:off x="6024294"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97"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8" name="Text Placeholder 10"/>
          <p:cNvSpPr>
            <a:spLocks noGrp="1"/>
          </p:cNvSpPr>
          <p:nvPr>
            <p:ph type="body" sz="quarter" idx="62" hasCustomPrompt="1"/>
          </p:nvPr>
        </p:nvSpPr>
        <p:spPr>
          <a:xfrm>
            <a:off x="6024294"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99"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0" name="Text Placeholder 10"/>
          <p:cNvSpPr>
            <a:spLocks noGrp="1"/>
          </p:cNvSpPr>
          <p:nvPr>
            <p:ph type="body" sz="quarter" idx="64" hasCustomPrompt="1"/>
          </p:nvPr>
        </p:nvSpPr>
        <p:spPr>
          <a:xfrm>
            <a:off x="7755085"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101" name="Text Placeholder 12"/>
          <p:cNvSpPr>
            <a:spLocks noGrp="1"/>
          </p:cNvSpPr>
          <p:nvPr>
            <p:ph type="body" sz="quarter" idx="65" hasCustomPrompt="1"/>
          </p:nvPr>
        </p:nvSpPr>
        <p:spPr>
          <a:xfrm>
            <a:off x="7755085"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2" name="Text Placeholder 10"/>
          <p:cNvSpPr>
            <a:spLocks noGrp="1"/>
          </p:cNvSpPr>
          <p:nvPr>
            <p:ph type="body" sz="quarter" idx="66" hasCustomPrompt="1"/>
          </p:nvPr>
        </p:nvSpPr>
        <p:spPr>
          <a:xfrm>
            <a:off x="7755085"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103" name="Text Placeholder 12"/>
          <p:cNvSpPr>
            <a:spLocks noGrp="1"/>
          </p:cNvSpPr>
          <p:nvPr>
            <p:ph type="body" sz="quarter" idx="67" hasCustomPrompt="1"/>
          </p:nvPr>
        </p:nvSpPr>
        <p:spPr>
          <a:xfrm>
            <a:off x="7755085"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145623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 x Credentials">
    <p:spTree>
      <p:nvGrpSpPr>
        <p:cNvPr id="1" name=""/>
        <p:cNvGrpSpPr/>
        <p:nvPr/>
      </p:nvGrpSpPr>
      <p:grpSpPr>
        <a:xfrm>
          <a:off x="0" y="0"/>
          <a:ext cx="0" cy="0"/>
          <a:chOff x="0" y="0"/>
          <a:chExt cx="0" cy="0"/>
        </a:xfrm>
      </p:grpSpPr>
      <p:sp>
        <p:nvSpPr>
          <p:cNvPr id="38" name="Rectangle 37"/>
          <p:cNvSpPr/>
          <p:nvPr userDrawn="1"/>
        </p:nvSpPr>
        <p:spPr>
          <a:xfrm>
            <a:off x="602884"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userDrawn="1">
            <p:ph type="title" hasCustomPrompt="1"/>
          </p:nvPr>
        </p:nvSpPr>
        <p:spPr>
          <a:xfrm>
            <a:off x="595241" y="451881"/>
            <a:ext cx="8742358" cy="410519"/>
          </a:xfrm>
        </p:spPr>
        <p:txBody>
          <a:bodyPr/>
          <a:lstStyle>
            <a:lvl1pPr>
              <a:defRPr/>
            </a:lvl1pPr>
          </a:lstStyle>
          <a:p>
            <a:r>
              <a:rPr lang="en-US" dirty="0" smtClean="0"/>
              <a:t>Click to add title</a:t>
            </a:r>
            <a:endParaRPr lang="en-US" dirty="0"/>
          </a:p>
        </p:txBody>
      </p:sp>
      <p:grpSp>
        <p:nvGrpSpPr>
          <p:cNvPr id="50" name="Group 49"/>
          <p:cNvGrpSpPr/>
          <p:nvPr userDrawn="1"/>
        </p:nvGrpSpPr>
        <p:grpSpPr>
          <a:xfrm>
            <a:off x="1612116" y="3762388"/>
            <a:ext cx="1509924" cy="2073041"/>
            <a:chOff x="604127" y="1542485"/>
            <a:chExt cx="1539345" cy="2119595"/>
          </a:xfrm>
        </p:grpSpPr>
        <p:sp>
          <p:nvSpPr>
            <p:cNvPr id="51"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52" name="Straight Connector 51"/>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3342906" y="3762388"/>
            <a:ext cx="1509924" cy="2073041"/>
            <a:chOff x="2411632" y="1542485"/>
            <a:chExt cx="1539345" cy="2119595"/>
          </a:xfrm>
        </p:grpSpPr>
        <p:sp>
          <p:nvSpPr>
            <p:cNvPr id="66"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latin typeface="Georgia"/>
                <a:ea typeface="Geneva" charset="0"/>
                <a:cs typeface="Georgia"/>
              </a:endParaRPr>
            </a:p>
          </p:txBody>
        </p:sp>
        <p:cxnSp>
          <p:nvCxnSpPr>
            <p:cNvPr id="67" name="Straight Connector 66"/>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userDrawn="1"/>
        </p:nvGrpSpPr>
        <p:grpSpPr>
          <a:xfrm>
            <a:off x="5073697" y="3762388"/>
            <a:ext cx="1509924" cy="2073041"/>
            <a:chOff x="4219137" y="1542485"/>
            <a:chExt cx="1539345" cy="2119595"/>
          </a:xfrm>
        </p:grpSpPr>
        <p:sp>
          <p:nvSpPr>
            <p:cNvPr id="8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84" name="Straight Connector 8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5" name="Group 84"/>
          <p:cNvGrpSpPr/>
          <p:nvPr userDrawn="1"/>
        </p:nvGrpSpPr>
        <p:grpSpPr>
          <a:xfrm>
            <a:off x="6804488" y="3762388"/>
            <a:ext cx="1509924" cy="2073041"/>
            <a:chOff x="6026642" y="1542485"/>
            <a:chExt cx="1539345" cy="2119595"/>
          </a:xfrm>
        </p:grpSpPr>
        <p:sp>
          <p:nvSpPr>
            <p:cNvPr id="8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latin typeface="Georgia"/>
                <a:ea typeface="Geneva" charset="0"/>
                <a:cs typeface="Georgia"/>
              </a:endParaRPr>
            </a:p>
          </p:txBody>
        </p:sp>
        <p:cxnSp>
          <p:nvCxnSpPr>
            <p:cNvPr id="87" name="Straight Connector 8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8" name="Text Placeholder 10"/>
          <p:cNvSpPr>
            <a:spLocks noGrp="1"/>
          </p:cNvSpPr>
          <p:nvPr>
            <p:ph type="body" sz="quarter" idx="66" hasCustomPrompt="1"/>
          </p:nvPr>
        </p:nvSpPr>
        <p:spPr>
          <a:xfrm>
            <a:off x="1686378" y="4875108"/>
            <a:ext cx="1361399" cy="158039"/>
          </a:xfrm>
        </p:spPr>
        <p:txBody>
          <a:bodyPr/>
          <a:lstStyle>
            <a:lvl1pPr algn="l">
              <a:defRPr sz="1000" b="0">
                <a:solidFill>
                  <a:schemeClr val="tx1"/>
                </a:solidFill>
              </a:defRPr>
            </a:lvl1pPr>
          </a:lstStyle>
          <a:p>
            <a:pPr lvl="0"/>
            <a:r>
              <a:rPr lang="en-US" dirty="0" smtClean="0"/>
              <a:t>Click to add company</a:t>
            </a:r>
          </a:p>
        </p:txBody>
      </p:sp>
      <p:sp>
        <p:nvSpPr>
          <p:cNvPr id="89"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0" name="Text Placeholder 10"/>
          <p:cNvSpPr>
            <a:spLocks noGrp="1"/>
          </p:cNvSpPr>
          <p:nvPr>
            <p:ph type="body" sz="quarter" idx="68" hasCustomPrompt="1"/>
          </p:nvPr>
        </p:nvSpPr>
        <p:spPr>
          <a:xfrm>
            <a:off x="3417169" y="4875108"/>
            <a:ext cx="1361399" cy="158039"/>
          </a:xfrm>
        </p:spPr>
        <p:txBody>
          <a:bodyPr/>
          <a:lstStyle>
            <a:lvl1pPr algn="l">
              <a:defRPr sz="1000" b="0">
                <a:solidFill>
                  <a:schemeClr val="tx1"/>
                </a:solidFill>
              </a:defRPr>
            </a:lvl1pPr>
          </a:lstStyle>
          <a:p>
            <a:pPr lvl="0"/>
            <a:r>
              <a:rPr lang="en-US" dirty="0" smtClean="0"/>
              <a:t>Click to add company</a:t>
            </a:r>
          </a:p>
        </p:txBody>
      </p:sp>
      <p:sp>
        <p:nvSpPr>
          <p:cNvPr id="91"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3" name="Text Placeholder 10"/>
          <p:cNvSpPr>
            <a:spLocks noGrp="1"/>
          </p:cNvSpPr>
          <p:nvPr>
            <p:ph type="body" sz="quarter" idx="70" hasCustomPrompt="1"/>
          </p:nvPr>
        </p:nvSpPr>
        <p:spPr>
          <a:xfrm>
            <a:off x="5147961" y="4875108"/>
            <a:ext cx="1361399" cy="158039"/>
          </a:xfrm>
        </p:spPr>
        <p:txBody>
          <a:bodyPr/>
          <a:lstStyle>
            <a:lvl1pPr algn="l">
              <a:defRPr sz="1000" b="0">
                <a:solidFill>
                  <a:schemeClr val="tx1"/>
                </a:solidFill>
              </a:defRPr>
            </a:lvl1pPr>
          </a:lstStyle>
          <a:p>
            <a:pPr lvl="0"/>
            <a:r>
              <a:rPr lang="en-US" dirty="0" smtClean="0"/>
              <a:t>Click to add company</a:t>
            </a:r>
          </a:p>
        </p:txBody>
      </p:sp>
      <p:sp>
        <p:nvSpPr>
          <p:cNvPr id="94" name="Text Placeholder 12"/>
          <p:cNvSpPr>
            <a:spLocks noGrp="1"/>
          </p:cNvSpPr>
          <p:nvPr>
            <p:ph type="body" sz="quarter" idx="71" hasCustomPrompt="1"/>
          </p:nvPr>
        </p:nvSpPr>
        <p:spPr>
          <a:xfrm>
            <a:off x="5147961"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5" name="Text Placeholder 10"/>
          <p:cNvSpPr>
            <a:spLocks noGrp="1"/>
          </p:cNvSpPr>
          <p:nvPr>
            <p:ph type="body" sz="quarter" idx="72" hasCustomPrompt="1"/>
          </p:nvPr>
        </p:nvSpPr>
        <p:spPr>
          <a:xfrm>
            <a:off x="6878755" y="4875108"/>
            <a:ext cx="1361399" cy="158039"/>
          </a:xfrm>
        </p:spPr>
        <p:txBody>
          <a:bodyPr/>
          <a:lstStyle>
            <a:lvl1pPr algn="l">
              <a:defRPr sz="1000" b="0">
                <a:solidFill>
                  <a:schemeClr val="tx1"/>
                </a:solidFill>
              </a:defRPr>
            </a:lvl1pPr>
          </a:lstStyle>
          <a:p>
            <a:pPr lvl="0"/>
            <a:r>
              <a:rPr lang="en-US" dirty="0" smtClean="0"/>
              <a:t>Click to add company</a:t>
            </a:r>
          </a:p>
        </p:txBody>
      </p:sp>
      <p:sp>
        <p:nvSpPr>
          <p:cNvPr id="96" name="Text Placeholder 12"/>
          <p:cNvSpPr>
            <a:spLocks noGrp="1"/>
          </p:cNvSpPr>
          <p:nvPr>
            <p:ph type="body" sz="quarter" idx="73" hasCustomPrompt="1"/>
          </p:nvPr>
        </p:nvSpPr>
        <p:spPr>
          <a:xfrm>
            <a:off x="6878755"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104" name="Group 103"/>
          <p:cNvGrpSpPr/>
          <p:nvPr userDrawn="1"/>
        </p:nvGrpSpPr>
        <p:grpSpPr>
          <a:xfrm>
            <a:off x="1612116" y="1455750"/>
            <a:ext cx="1509924" cy="2073041"/>
            <a:chOff x="604127" y="1542485"/>
            <a:chExt cx="1539345" cy="2119595"/>
          </a:xfrm>
        </p:grpSpPr>
        <p:sp>
          <p:nvSpPr>
            <p:cNvPr id="10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106" name="Straight Connector 10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7" name="Group 106"/>
          <p:cNvGrpSpPr/>
          <p:nvPr userDrawn="1"/>
        </p:nvGrpSpPr>
        <p:grpSpPr>
          <a:xfrm>
            <a:off x="3342906" y="1455750"/>
            <a:ext cx="1509924" cy="2073041"/>
            <a:chOff x="2411632" y="1542485"/>
            <a:chExt cx="1539345" cy="2119595"/>
          </a:xfrm>
        </p:grpSpPr>
        <p:sp>
          <p:nvSpPr>
            <p:cNvPr id="10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latin typeface="Georgia"/>
                <a:ea typeface="Geneva" charset="0"/>
                <a:cs typeface="Georgia"/>
              </a:endParaRPr>
            </a:p>
          </p:txBody>
        </p:sp>
        <p:cxnSp>
          <p:nvCxnSpPr>
            <p:cNvPr id="109" name="Straight Connector 10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0" name="Group 109"/>
          <p:cNvGrpSpPr/>
          <p:nvPr userDrawn="1"/>
        </p:nvGrpSpPr>
        <p:grpSpPr>
          <a:xfrm>
            <a:off x="5073697" y="1455750"/>
            <a:ext cx="1509924" cy="2073041"/>
            <a:chOff x="4219137" y="1542485"/>
            <a:chExt cx="1539345" cy="2119595"/>
          </a:xfrm>
        </p:grpSpPr>
        <p:sp>
          <p:nvSpPr>
            <p:cNvPr id="1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112" name="Straight Connector 1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userDrawn="1"/>
        </p:nvGrpSpPr>
        <p:grpSpPr>
          <a:xfrm>
            <a:off x="6804488" y="1455750"/>
            <a:ext cx="1509924" cy="2073041"/>
            <a:chOff x="6026642" y="1542485"/>
            <a:chExt cx="1539345" cy="2119595"/>
          </a:xfrm>
        </p:grpSpPr>
        <p:sp>
          <p:nvSpPr>
            <p:cNvPr id="1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latin typeface="Georgia"/>
                <a:ea typeface="Geneva" charset="0"/>
                <a:cs typeface="Georgia"/>
              </a:endParaRPr>
            </a:p>
          </p:txBody>
        </p:sp>
        <p:cxnSp>
          <p:nvCxnSpPr>
            <p:cNvPr id="115" name="Straight Connector 1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16" name="Text Placeholder 10"/>
          <p:cNvSpPr>
            <a:spLocks noGrp="1"/>
          </p:cNvSpPr>
          <p:nvPr>
            <p:ph type="body" sz="quarter" idx="74" hasCustomPrompt="1"/>
          </p:nvPr>
        </p:nvSpPr>
        <p:spPr>
          <a:xfrm>
            <a:off x="1686378" y="2568470"/>
            <a:ext cx="1361399" cy="158039"/>
          </a:xfrm>
        </p:spPr>
        <p:txBody>
          <a:bodyPr/>
          <a:lstStyle>
            <a:lvl1pPr algn="l">
              <a:defRPr sz="1000" b="0">
                <a:solidFill>
                  <a:schemeClr val="tx1"/>
                </a:solidFill>
              </a:defRPr>
            </a:lvl1pPr>
          </a:lstStyle>
          <a:p>
            <a:pPr lvl="0"/>
            <a:r>
              <a:rPr lang="en-US" dirty="0" smtClean="0"/>
              <a:t>Click to add company</a:t>
            </a:r>
          </a:p>
        </p:txBody>
      </p:sp>
      <p:sp>
        <p:nvSpPr>
          <p:cNvPr id="11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18" name="Text Placeholder 10"/>
          <p:cNvSpPr>
            <a:spLocks noGrp="1"/>
          </p:cNvSpPr>
          <p:nvPr>
            <p:ph type="body" sz="quarter" idx="76" hasCustomPrompt="1"/>
          </p:nvPr>
        </p:nvSpPr>
        <p:spPr>
          <a:xfrm>
            <a:off x="3417169" y="2568470"/>
            <a:ext cx="1361399" cy="158039"/>
          </a:xfrm>
        </p:spPr>
        <p:txBody>
          <a:bodyPr/>
          <a:lstStyle>
            <a:lvl1pPr algn="l">
              <a:defRPr sz="1000" b="0">
                <a:solidFill>
                  <a:schemeClr val="tx1"/>
                </a:solidFill>
              </a:defRPr>
            </a:lvl1pPr>
          </a:lstStyle>
          <a:p>
            <a:pPr lvl="0"/>
            <a:r>
              <a:rPr lang="en-US" dirty="0" smtClean="0"/>
              <a:t>Click to add company</a:t>
            </a:r>
          </a:p>
        </p:txBody>
      </p:sp>
      <p:sp>
        <p:nvSpPr>
          <p:cNvPr id="11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0" name="Text Placeholder 10"/>
          <p:cNvSpPr>
            <a:spLocks noGrp="1"/>
          </p:cNvSpPr>
          <p:nvPr>
            <p:ph type="body" sz="quarter" idx="78" hasCustomPrompt="1"/>
          </p:nvPr>
        </p:nvSpPr>
        <p:spPr>
          <a:xfrm>
            <a:off x="5147961" y="2568470"/>
            <a:ext cx="1361399" cy="158039"/>
          </a:xfrm>
        </p:spPr>
        <p:txBody>
          <a:bodyPr/>
          <a:lstStyle>
            <a:lvl1pPr algn="l">
              <a:defRPr sz="1000" b="0">
                <a:solidFill>
                  <a:schemeClr val="tx1"/>
                </a:solidFill>
              </a:defRPr>
            </a:lvl1pPr>
          </a:lstStyle>
          <a:p>
            <a:pPr lvl="0"/>
            <a:r>
              <a:rPr lang="en-US" dirty="0" smtClean="0"/>
              <a:t>Click to add company</a:t>
            </a:r>
          </a:p>
        </p:txBody>
      </p:sp>
      <p:sp>
        <p:nvSpPr>
          <p:cNvPr id="121" name="Text Placeholder 12"/>
          <p:cNvSpPr>
            <a:spLocks noGrp="1"/>
          </p:cNvSpPr>
          <p:nvPr>
            <p:ph type="body" sz="quarter" idx="79" hasCustomPrompt="1"/>
          </p:nvPr>
        </p:nvSpPr>
        <p:spPr>
          <a:xfrm>
            <a:off x="5147961"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2" name="Text Placeholder 10"/>
          <p:cNvSpPr>
            <a:spLocks noGrp="1"/>
          </p:cNvSpPr>
          <p:nvPr>
            <p:ph type="body" sz="quarter" idx="80" hasCustomPrompt="1"/>
          </p:nvPr>
        </p:nvSpPr>
        <p:spPr>
          <a:xfrm>
            <a:off x="6878755" y="2568470"/>
            <a:ext cx="1361399" cy="158039"/>
          </a:xfrm>
        </p:spPr>
        <p:txBody>
          <a:bodyPr/>
          <a:lstStyle>
            <a:lvl1pPr algn="l">
              <a:defRPr sz="1000" b="0">
                <a:solidFill>
                  <a:schemeClr val="tx1"/>
                </a:solidFill>
              </a:defRPr>
            </a:lvl1pPr>
          </a:lstStyle>
          <a:p>
            <a:pPr lvl="0"/>
            <a:r>
              <a:rPr lang="en-US" dirty="0" smtClean="0"/>
              <a:t>Click to add company</a:t>
            </a:r>
          </a:p>
        </p:txBody>
      </p:sp>
      <p:sp>
        <p:nvSpPr>
          <p:cNvPr id="123" name="Text Placeholder 12"/>
          <p:cNvSpPr>
            <a:spLocks noGrp="1"/>
          </p:cNvSpPr>
          <p:nvPr>
            <p:ph type="body" sz="quarter" idx="81" hasCustomPrompt="1"/>
          </p:nvPr>
        </p:nvSpPr>
        <p:spPr>
          <a:xfrm>
            <a:off x="6878755"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67897127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4"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4" name="Group 43"/>
          <p:cNvGrpSpPr/>
          <p:nvPr userDrawn="1"/>
        </p:nvGrpSpPr>
        <p:grpSpPr>
          <a:xfrm>
            <a:off x="757660" y="1457338"/>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38"/>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latin typeface="Georgia"/>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38"/>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38"/>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latin typeface="Georgia"/>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38"/>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9" name="Text Placeholder 10"/>
          <p:cNvSpPr>
            <a:spLocks noGrp="1"/>
          </p:cNvSpPr>
          <p:nvPr>
            <p:ph type="body" sz="quarter" idx="48" hasCustomPrompt="1"/>
          </p:nvPr>
        </p:nvSpPr>
        <p:spPr>
          <a:xfrm>
            <a:off x="831922" y="2570058"/>
            <a:ext cx="1361399" cy="158039"/>
          </a:xfrm>
        </p:spPr>
        <p:txBody>
          <a:bodyPr/>
          <a:lstStyle>
            <a:lvl1pPr algn="l">
              <a:defRPr sz="1000" b="0">
                <a:solidFill>
                  <a:schemeClr val="tx1"/>
                </a:solidFill>
              </a:defRPr>
            </a:lvl1pPr>
          </a:lstStyle>
          <a:p>
            <a:pPr lvl="0"/>
            <a:r>
              <a:rPr lang="en-US" dirty="0" smtClean="0"/>
              <a:t>Click to add company</a:t>
            </a:r>
          </a:p>
        </p:txBody>
      </p:sp>
      <p:sp>
        <p:nvSpPr>
          <p:cNvPr id="60"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1" name="Text Placeholder 10"/>
          <p:cNvSpPr>
            <a:spLocks noGrp="1"/>
          </p:cNvSpPr>
          <p:nvPr>
            <p:ph type="body" sz="quarter" idx="52" hasCustomPrompt="1"/>
          </p:nvPr>
        </p:nvSpPr>
        <p:spPr>
          <a:xfrm>
            <a:off x="2562716" y="2570058"/>
            <a:ext cx="1361399" cy="158039"/>
          </a:xfrm>
        </p:spPr>
        <p:txBody>
          <a:bodyPr/>
          <a:lstStyle>
            <a:lvl1pPr algn="l">
              <a:defRPr sz="1000" b="0">
                <a:solidFill>
                  <a:schemeClr val="tx1"/>
                </a:solidFill>
              </a:defRPr>
            </a:lvl1pPr>
          </a:lstStyle>
          <a:p>
            <a:pPr lvl="0"/>
            <a:r>
              <a:rPr lang="en-US" dirty="0" smtClean="0"/>
              <a:t>Click to add company</a:t>
            </a:r>
          </a:p>
        </p:txBody>
      </p:sp>
      <p:sp>
        <p:nvSpPr>
          <p:cNvPr id="62" name="Text Placeholder 12"/>
          <p:cNvSpPr>
            <a:spLocks noGrp="1"/>
          </p:cNvSpPr>
          <p:nvPr>
            <p:ph type="body" sz="quarter" idx="53" hasCustomPrompt="1"/>
          </p:nvPr>
        </p:nvSpPr>
        <p:spPr>
          <a:xfrm>
            <a:off x="2562716"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3" name="Text Placeholder 10"/>
          <p:cNvSpPr>
            <a:spLocks noGrp="1"/>
          </p:cNvSpPr>
          <p:nvPr>
            <p:ph type="body" sz="quarter" idx="56" hasCustomPrompt="1"/>
          </p:nvPr>
        </p:nvSpPr>
        <p:spPr>
          <a:xfrm>
            <a:off x="4293510" y="2570058"/>
            <a:ext cx="1361399" cy="158039"/>
          </a:xfrm>
        </p:spPr>
        <p:txBody>
          <a:bodyPr/>
          <a:lstStyle>
            <a:lvl1pPr algn="l">
              <a:defRPr sz="1000" b="0">
                <a:solidFill>
                  <a:schemeClr val="tx1"/>
                </a:solidFill>
              </a:defRPr>
            </a:lvl1pPr>
          </a:lstStyle>
          <a:p>
            <a:pPr lvl="0"/>
            <a:r>
              <a:rPr lang="en-US" dirty="0" smtClean="0"/>
              <a:t>Click to add company</a:t>
            </a:r>
          </a:p>
        </p:txBody>
      </p:sp>
      <p:sp>
        <p:nvSpPr>
          <p:cNvPr id="64" name="Text Placeholder 12"/>
          <p:cNvSpPr>
            <a:spLocks noGrp="1"/>
          </p:cNvSpPr>
          <p:nvPr>
            <p:ph type="body" sz="quarter" idx="57" hasCustomPrompt="1"/>
          </p:nvPr>
        </p:nvSpPr>
        <p:spPr>
          <a:xfrm>
            <a:off x="4293510"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5" name="Text Placeholder 10"/>
          <p:cNvSpPr>
            <a:spLocks noGrp="1"/>
          </p:cNvSpPr>
          <p:nvPr>
            <p:ph type="body" sz="quarter" idx="60" hasCustomPrompt="1"/>
          </p:nvPr>
        </p:nvSpPr>
        <p:spPr>
          <a:xfrm>
            <a:off x="6024294" y="2570058"/>
            <a:ext cx="1361399" cy="158039"/>
          </a:xfrm>
        </p:spPr>
        <p:txBody>
          <a:bodyPr/>
          <a:lstStyle>
            <a:lvl1pPr algn="l">
              <a:defRPr sz="1000" b="0">
                <a:solidFill>
                  <a:schemeClr val="tx1"/>
                </a:solidFill>
              </a:defRPr>
            </a:lvl1pPr>
          </a:lstStyle>
          <a:p>
            <a:pPr lvl="0"/>
            <a:r>
              <a:rPr lang="en-US" dirty="0" smtClean="0"/>
              <a:t>Click to add company</a:t>
            </a:r>
          </a:p>
        </p:txBody>
      </p:sp>
      <p:sp>
        <p:nvSpPr>
          <p:cNvPr id="66"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7" name="Text Placeholder 10"/>
          <p:cNvSpPr>
            <a:spLocks noGrp="1"/>
          </p:cNvSpPr>
          <p:nvPr>
            <p:ph type="body" sz="quarter" idx="64" hasCustomPrompt="1"/>
          </p:nvPr>
        </p:nvSpPr>
        <p:spPr>
          <a:xfrm>
            <a:off x="7755085" y="2570058"/>
            <a:ext cx="1361399" cy="158039"/>
          </a:xfrm>
        </p:spPr>
        <p:txBody>
          <a:bodyPr/>
          <a:lstStyle>
            <a:lvl1pPr algn="l">
              <a:defRPr sz="1000" b="0">
                <a:solidFill>
                  <a:schemeClr val="tx1"/>
                </a:solidFill>
              </a:defRPr>
            </a:lvl1pPr>
          </a:lstStyle>
          <a:p>
            <a:pPr lvl="0"/>
            <a:r>
              <a:rPr lang="en-US" dirty="0" smtClean="0"/>
              <a:t>Click to add company</a:t>
            </a:r>
          </a:p>
        </p:txBody>
      </p:sp>
      <p:sp>
        <p:nvSpPr>
          <p:cNvPr id="68" name="Text Placeholder 12"/>
          <p:cNvSpPr>
            <a:spLocks noGrp="1"/>
          </p:cNvSpPr>
          <p:nvPr>
            <p:ph type="body" sz="quarter" idx="65" hasCustomPrompt="1"/>
          </p:nvPr>
        </p:nvSpPr>
        <p:spPr>
          <a:xfrm>
            <a:off x="7755085"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69" name="Group 68"/>
          <p:cNvGrpSpPr/>
          <p:nvPr userDrawn="1"/>
        </p:nvGrpSpPr>
        <p:grpSpPr>
          <a:xfrm>
            <a:off x="1612116" y="3762388"/>
            <a:ext cx="1509924" cy="2073041"/>
            <a:chOff x="604127" y="1542485"/>
            <a:chExt cx="1539345" cy="2119595"/>
          </a:xfrm>
        </p:grpSpPr>
        <p:sp>
          <p:nvSpPr>
            <p:cNvPr id="7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71" name="Straight Connector 7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p:cNvGrpSpPr/>
          <p:nvPr userDrawn="1"/>
        </p:nvGrpSpPr>
        <p:grpSpPr>
          <a:xfrm>
            <a:off x="3342906" y="3762388"/>
            <a:ext cx="1509924" cy="2073041"/>
            <a:chOff x="2411632" y="1542485"/>
            <a:chExt cx="1539345" cy="2119595"/>
          </a:xfrm>
        </p:grpSpPr>
        <p:sp>
          <p:nvSpPr>
            <p:cNvPr id="7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latin typeface="Georgia"/>
                <a:ea typeface="Geneva" charset="0"/>
                <a:cs typeface="Georgia"/>
              </a:endParaRPr>
            </a:p>
          </p:txBody>
        </p:sp>
        <p:cxnSp>
          <p:nvCxnSpPr>
            <p:cNvPr id="74" name="Straight Connector 7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p:cNvGrpSpPr/>
          <p:nvPr userDrawn="1"/>
        </p:nvGrpSpPr>
        <p:grpSpPr>
          <a:xfrm>
            <a:off x="5073697" y="3762388"/>
            <a:ext cx="1509924" cy="2073041"/>
            <a:chOff x="4219137" y="1542485"/>
            <a:chExt cx="1539345" cy="2119595"/>
          </a:xfrm>
        </p:grpSpPr>
        <p:sp>
          <p:nvSpPr>
            <p:cNvPr id="7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77" name="Straight Connector 7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8" name="Group 77"/>
          <p:cNvGrpSpPr/>
          <p:nvPr userDrawn="1"/>
        </p:nvGrpSpPr>
        <p:grpSpPr>
          <a:xfrm>
            <a:off x="6804488" y="3762388"/>
            <a:ext cx="1509924" cy="2073041"/>
            <a:chOff x="6026642" y="1542485"/>
            <a:chExt cx="1539345" cy="2119595"/>
          </a:xfrm>
        </p:grpSpPr>
        <p:sp>
          <p:nvSpPr>
            <p:cNvPr id="7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latin typeface="Georgia"/>
                <a:ea typeface="Geneva" charset="0"/>
                <a:cs typeface="Georgia"/>
              </a:endParaRPr>
            </a:p>
          </p:txBody>
        </p:sp>
        <p:cxnSp>
          <p:nvCxnSpPr>
            <p:cNvPr id="80" name="Straight Connector 7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1" name="Text Placeholder 10"/>
          <p:cNvSpPr>
            <a:spLocks noGrp="1"/>
          </p:cNvSpPr>
          <p:nvPr>
            <p:ph type="body" sz="quarter" idx="66" hasCustomPrompt="1"/>
          </p:nvPr>
        </p:nvSpPr>
        <p:spPr>
          <a:xfrm>
            <a:off x="1686378" y="4875108"/>
            <a:ext cx="1361399" cy="158039"/>
          </a:xfrm>
        </p:spPr>
        <p:txBody>
          <a:bodyPr/>
          <a:lstStyle>
            <a:lvl1pPr algn="l">
              <a:defRPr sz="1000" b="0">
                <a:solidFill>
                  <a:schemeClr val="tx1"/>
                </a:solidFill>
              </a:defRPr>
            </a:lvl1pPr>
          </a:lstStyle>
          <a:p>
            <a:pPr lvl="0"/>
            <a:r>
              <a:rPr lang="en-US" dirty="0" smtClean="0"/>
              <a:t>Click to add company</a:t>
            </a:r>
          </a:p>
        </p:txBody>
      </p:sp>
      <p:sp>
        <p:nvSpPr>
          <p:cNvPr id="82"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3" name="Text Placeholder 10"/>
          <p:cNvSpPr>
            <a:spLocks noGrp="1"/>
          </p:cNvSpPr>
          <p:nvPr>
            <p:ph type="body" sz="quarter" idx="68" hasCustomPrompt="1"/>
          </p:nvPr>
        </p:nvSpPr>
        <p:spPr>
          <a:xfrm>
            <a:off x="3417169" y="4875108"/>
            <a:ext cx="1361399" cy="158039"/>
          </a:xfrm>
        </p:spPr>
        <p:txBody>
          <a:bodyPr/>
          <a:lstStyle>
            <a:lvl1pPr algn="l">
              <a:defRPr sz="1000" b="0">
                <a:solidFill>
                  <a:schemeClr val="tx1"/>
                </a:solidFill>
              </a:defRPr>
            </a:lvl1pPr>
          </a:lstStyle>
          <a:p>
            <a:pPr lvl="0"/>
            <a:r>
              <a:rPr lang="en-US" dirty="0" smtClean="0"/>
              <a:t>Click to add company</a:t>
            </a:r>
          </a:p>
        </p:txBody>
      </p:sp>
      <p:sp>
        <p:nvSpPr>
          <p:cNvPr id="84"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5" name="Text Placeholder 10"/>
          <p:cNvSpPr>
            <a:spLocks noGrp="1"/>
          </p:cNvSpPr>
          <p:nvPr>
            <p:ph type="body" sz="quarter" idx="70" hasCustomPrompt="1"/>
          </p:nvPr>
        </p:nvSpPr>
        <p:spPr>
          <a:xfrm>
            <a:off x="5147961" y="4875108"/>
            <a:ext cx="1361399" cy="158039"/>
          </a:xfrm>
        </p:spPr>
        <p:txBody>
          <a:bodyPr/>
          <a:lstStyle>
            <a:lvl1pPr algn="l">
              <a:defRPr sz="1000" b="0">
                <a:solidFill>
                  <a:schemeClr val="tx1"/>
                </a:solidFill>
              </a:defRPr>
            </a:lvl1pPr>
          </a:lstStyle>
          <a:p>
            <a:pPr lvl="0"/>
            <a:r>
              <a:rPr lang="en-US" dirty="0" smtClean="0"/>
              <a:t>Click to add company</a:t>
            </a:r>
          </a:p>
        </p:txBody>
      </p:sp>
      <p:sp>
        <p:nvSpPr>
          <p:cNvPr id="86" name="Text Placeholder 12"/>
          <p:cNvSpPr>
            <a:spLocks noGrp="1"/>
          </p:cNvSpPr>
          <p:nvPr>
            <p:ph type="body" sz="quarter" idx="71" hasCustomPrompt="1"/>
          </p:nvPr>
        </p:nvSpPr>
        <p:spPr>
          <a:xfrm>
            <a:off x="5147961"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7" name="Text Placeholder 10"/>
          <p:cNvSpPr>
            <a:spLocks noGrp="1"/>
          </p:cNvSpPr>
          <p:nvPr>
            <p:ph type="body" sz="quarter" idx="72" hasCustomPrompt="1"/>
          </p:nvPr>
        </p:nvSpPr>
        <p:spPr>
          <a:xfrm>
            <a:off x="6878755" y="4875108"/>
            <a:ext cx="1361399" cy="158039"/>
          </a:xfrm>
        </p:spPr>
        <p:txBody>
          <a:bodyPr/>
          <a:lstStyle>
            <a:lvl1pPr algn="l">
              <a:defRPr sz="1000" b="0">
                <a:solidFill>
                  <a:schemeClr val="tx1"/>
                </a:solidFill>
              </a:defRPr>
            </a:lvl1pPr>
          </a:lstStyle>
          <a:p>
            <a:pPr lvl="0"/>
            <a:r>
              <a:rPr lang="en-US" dirty="0" smtClean="0"/>
              <a:t>Click to add company</a:t>
            </a:r>
          </a:p>
        </p:txBody>
      </p:sp>
      <p:sp>
        <p:nvSpPr>
          <p:cNvPr id="88" name="Text Placeholder 12"/>
          <p:cNvSpPr>
            <a:spLocks noGrp="1"/>
          </p:cNvSpPr>
          <p:nvPr>
            <p:ph type="body" sz="quarter" idx="73" hasCustomPrompt="1"/>
          </p:nvPr>
        </p:nvSpPr>
        <p:spPr>
          <a:xfrm>
            <a:off x="6878755"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197110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 x Credentials">
    <p:spTree>
      <p:nvGrpSpPr>
        <p:cNvPr id="1" name=""/>
        <p:cNvGrpSpPr/>
        <p:nvPr/>
      </p:nvGrpSpPr>
      <p:grpSpPr>
        <a:xfrm>
          <a:off x="0" y="0"/>
          <a:ext cx="0" cy="0"/>
          <a:chOff x="0" y="0"/>
          <a:chExt cx="0" cy="0"/>
        </a:xfrm>
      </p:grpSpPr>
      <p:sp>
        <p:nvSpPr>
          <p:cNvPr id="38" name="Rectangle 37"/>
          <p:cNvSpPr/>
          <p:nvPr userDrawn="1"/>
        </p:nvSpPr>
        <p:spPr>
          <a:xfrm>
            <a:off x="602884"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userDrawn="1">
            <p:ph type="title" hasCustomPrompt="1"/>
          </p:nvPr>
        </p:nvSpPr>
        <p:spPr>
          <a:xfrm>
            <a:off x="595241" y="451881"/>
            <a:ext cx="8742358" cy="410519"/>
          </a:xfrm>
        </p:spPr>
        <p:txBody>
          <a:bodyPr/>
          <a:lstStyle>
            <a:lvl1pPr>
              <a:defRPr/>
            </a:lvl1pPr>
          </a:lstStyle>
          <a:p>
            <a:r>
              <a:rPr lang="en-US" dirty="0" smtClean="0"/>
              <a:t>Click to add title</a:t>
            </a:r>
            <a:endParaRPr lang="en-US" dirty="0"/>
          </a:p>
        </p:txBody>
      </p:sp>
      <p:grpSp>
        <p:nvGrpSpPr>
          <p:cNvPr id="44" name="Group 43"/>
          <p:cNvGrpSpPr/>
          <p:nvPr userDrawn="1"/>
        </p:nvGrpSpPr>
        <p:grpSpPr>
          <a:xfrm>
            <a:off x="757660" y="1457338"/>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38"/>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latin typeface="Georgia"/>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38"/>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38"/>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latin typeface="Georgia"/>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38"/>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 58"/>
          <p:cNvGrpSpPr/>
          <p:nvPr userDrawn="1"/>
        </p:nvGrpSpPr>
        <p:grpSpPr>
          <a:xfrm>
            <a:off x="757660" y="3764050"/>
            <a:ext cx="1509924" cy="2073041"/>
            <a:chOff x="604127" y="1542485"/>
            <a:chExt cx="1539345" cy="2119595"/>
          </a:xfrm>
        </p:grpSpPr>
        <p:sp>
          <p:nvSpPr>
            <p:cNvPr id="6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61" name="Straight Connector 6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userDrawn="1"/>
        </p:nvGrpSpPr>
        <p:grpSpPr>
          <a:xfrm>
            <a:off x="2488450" y="3764050"/>
            <a:ext cx="1509924" cy="2073041"/>
            <a:chOff x="2411632" y="1542485"/>
            <a:chExt cx="1539345" cy="2119595"/>
          </a:xfrm>
        </p:grpSpPr>
        <p:sp>
          <p:nvSpPr>
            <p:cNvPr id="6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64" name="Straight Connector 6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4219241" y="3764050"/>
            <a:ext cx="1509924" cy="2073041"/>
            <a:chOff x="4219137" y="1542485"/>
            <a:chExt cx="1539345" cy="2119595"/>
          </a:xfrm>
        </p:grpSpPr>
        <p:sp>
          <p:nvSpPr>
            <p:cNvPr id="6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latin typeface="Georgia"/>
                <a:ea typeface="Geneva" charset="0"/>
                <a:cs typeface="Georgia"/>
              </a:endParaRPr>
            </a:p>
          </p:txBody>
        </p:sp>
        <p:cxnSp>
          <p:nvCxnSpPr>
            <p:cNvPr id="67" name="Straight Connector 6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p:cNvGrpSpPr/>
          <p:nvPr userDrawn="1"/>
        </p:nvGrpSpPr>
        <p:grpSpPr>
          <a:xfrm>
            <a:off x="5950032" y="3764050"/>
            <a:ext cx="1509924" cy="2073041"/>
            <a:chOff x="6026642" y="1542485"/>
            <a:chExt cx="1539345" cy="2119595"/>
          </a:xfrm>
        </p:grpSpPr>
        <p:sp>
          <p:nvSpPr>
            <p:cNvPr id="6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latin typeface="Georgia"/>
                <a:ea typeface="Geneva" charset="0"/>
                <a:cs typeface="Georgia"/>
              </a:endParaRPr>
            </a:p>
          </p:txBody>
        </p:sp>
        <p:cxnSp>
          <p:nvCxnSpPr>
            <p:cNvPr id="70" name="Straight Connector 6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 70"/>
          <p:cNvGrpSpPr/>
          <p:nvPr userDrawn="1"/>
        </p:nvGrpSpPr>
        <p:grpSpPr>
          <a:xfrm>
            <a:off x="7680821" y="3764050"/>
            <a:ext cx="1509924" cy="2073041"/>
            <a:chOff x="7834146" y="1542485"/>
            <a:chExt cx="1539345" cy="2119595"/>
          </a:xfrm>
        </p:grpSpPr>
        <p:sp>
          <p:nvSpPr>
            <p:cNvPr id="72"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latin typeface="Georgia"/>
                <a:ea typeface="Geneva" charset="0"/>
                <a:cs typeface="Georgia"/>
              </a:endParaRPr>
            </a:p>
          </p:txBody>
        </p:sp>
        <p:cxnSp>
          <p:nvCxnSpPr>
            <p:cNvPr id="73" name="Straight Connector 72"/>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4" name="Text Placeholder 10"/>
          <p:cNvSpPr>
            <a:spLocks noGrp="1"/>
          </p:cNvSpPr>
          <p:nvPr>
            <p:ph type="body" sz="quarter" idx="48" hasCustomPrompt="1"/>
          </p:nvPr>
        </p:nvSpPr>
        <p:spPr>
          <a:xfrm>
            <a:off x="831922" y="2570058"/>
            <a:ext cx="1361399" cy="158039"/>
          </a:xfrm>
        </p:spPr>
        <p:txBody>
          <a:bodyPr/>
          <a:lstStyle>
            <a:lvl1pPr algn="l">
              <a:defRPr sz="1000" b="0">
                <a:solidFill>
                  <a:schemeClr val="tx1"/>
                </a:solidFill>
              </a:defRPr>
            </a:lvl1pPr>
          </a:lstStyle>
          <a:p>
            <a:pPr lvl="0"/>
            <a:r>
              <a:rPr lang="en-US" dirty="0" smtClean="0"/>
              <a:t>Click to add company</a:t>
            </a:r>
          </a:p>
        </p:txBody>
      </p:sp>
      <p:sp>
        <p:nvSpPr>
          <p:cNvPr id="75"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6" name="Text Placeholder 10"/>
          <p:cNvSpPr>
            <a:spLocks noGrp="1"/>
          </p:cNvSpPr>
          <p:nvPr>
            <p:ph type="body" sz="quarter" idx="50" hasCustomPrompt="1"/>
          </p:nvPr>
        </p:nvSpPr>
        <p:spPr>
          <a:xfrm>
            <a:off x="831922" y="4859233"/>
            <a:ext cx="1361399" cy="158039"/>
          </a:xfrm>
        </p:spPr>
        <p:txBody>
          <a:bodyPr/>
          <a:lstStyle>
            <a:lvl1pPr algn="l">
              <a:defRPr sz="1000" b="0">
                <a:solidFill>
                  <a:schemeClr val="tx1"/>
                </a:solidFill>
              </a:defRPr>
            </a:lvl1pPr>
          </a:lstStyle>
          <a:p>
            <a:pPr lvl="0"/>
            <a:r>
              <a:rPr lang="en-US" dirty="0" smtClean="0"/>
              <a:t>Click to add company</a:t>
            </a:r>
          </a:p>
        </p:txBody>
      </p:sp>
      <p:sp>
        <p:nvSpPr>
          <p:cNvPr id="77" name="Text Placeholder 12"/>
          <p:cNvSpPr>
            <a:spLocks noGrp="1"/>
          </p:cNvSpPr>
          <p:nvPr>
            <p:ph type="body" sz="quarter" idx="51" hasCustomPrompt="1"/>
          </p:nvPr>
        </p:nvSpPr>
        <p:spPr>
          <a:xfrm>
            <a:off x="831922"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8" name="Text Placeholder 10"/>
          <p:cNvSpPr>
            <a:spLocks noGrp="1"/>
          </p:cNvSpPr>
          <p:nvPr>
            <p:ph type="body" sz="quarter" idx="52" hasCustomPrompt="1"/>
          </p:nvPr>
        </p:nvSpPr>
        <p:spPr>
          <a:xfrm>
            <a:off x="2562716" y="2570058"/>
            <a:ext cx="1361399" cy="158039"/>
          </a:xfrm>
        </p:spPr>
        <p:txBody>
          <a:bodyPr/>
          <a:lstStyle>
            <a:lvl1pPr algn="l">
              <a:defRPr sz="1000" b="0">
                <a:solidFill>
                  <a:schemeClr val="tx1"/>
                </a:solidFill>
              </a:defRPr>
            </a:lvl1pPr>
          </a:lstStyle>
          <a:p>
            <a:pPr lvl="0"/>
            <a:r>
              <a:rPr lang="en-US" dirty="0" smtClean="0"/>
              <a:t>Click to add company</a:t>
            </a:r>
          </a:p>
        </p:txBody>
      </p:sp>
      <p:sp>
        <p:nvSpPr>
          <p:cNvPr id="79" name="Text Placeholder 12"/>
          <p:cNvSpPr>
            <a:spLocks noGrp="1"/>
          </p:cNvSpPr>
          <p:nvPr>
            <p:ph type="body" sz="quarter" idx="53" hasCustomPrompt="1"/>
          </p:nvPr>
        </p:nvSpPr>
        <p:spPr>
          <a:xfrm>
            <a:off x="2562716"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0" name="Text Placeholder 10"/>
          <p:cNvSpPr>
            <a:spLocks noGrp="1"/>
          </p:cNvSpPr>
          <p:nvPr>
            <p:ph type="body" sz="quarter" idx="54" hasCustomPrompt="1"/>
          </p:nvPr>
        </p:nvSpPr>
        <p:spPr>
          <a:xfrm>
            <a:off x="2562716" y="4859233"/>
            <a:ext cx="1361399" cy="158039"/>
          </a:xfrm>
        </p:spPr>
        <p:txBody>
          <a:bodyPr/>
          <a:lstStyle>
            <a:lvl1pPr algn="l">
              <a:defRPr sz="1000" b="0">
                <a:solidFill>
                  <a:schemeClr val="tx1"/>
                </a:solidFill>
              </a:defRPr>
            </a:lvl1pPr>
          </a:lstStyle>
          <a:p>
            <a:pPr lvl="0"/>
            <a:r>
              <a:rPr lang="en-US" dirty="0" smtClean="0"/>
              <a:t>Click to add company</a:t>
            </a:r>
          </a:p>
        </p:txBody>
      </p:sp>
      <p:sp>
        <p:nvSpPr>
          <p:cNvPr id="81" name="Text Placeholder 12"/>
          <p:cNvSpPr>
            <a:spLocks noGrp="1"/>
          </p:cNvSpPr>
          <p:nvPr>
            <p:ph type="body" sz="quarter" idx="55" hasCustomPrompt="1"/>
          </p:nvPr>
        </p:nvSpPr>
        <p:spPr>
          <a:xfrm>
            <a:off x="2562716"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2" name="Text Placeholder 10"/>
          <p:cNvSpPr>
            <a:spLocks noGrp="1"/>
          </p:cNvSpPr>
          <p:nvPr>
            <p:ph type="body" sz="quarter" idx="56" hasCustomPrompt="1"/>
          </p:nvPr>
        </p:nvSpPr>
        <p:spPr>
          <a:xfrm>
            <a:off x="4293510" y="2570058"/>
            <a:ext cx="1361399" cy="158039"/>
          </a:xfrm>
        </p:spPr>
        <p:txBody>
          <a:bodyPr/>
          <a:lstStyle>
            <a:lvl1pPr algn="l">
              <a:defRPr sz="1000" b="0">
                <a:solidFill>
                  <a:schemeClr val="tx1"/>
                </a:solidFill>
              </a:defRPr>
            </a:lvl1pPr>
          </a:lstStyle>
          <a:p>
            <a:pPr lvl="0"/>
            <a:r>
              <a:rPr lang="en-US" dirty="0" smtClean="0"/>
              <a:t>Click to add company</a:t>
            </a:r>
          </a:p>
        </p:txBody>
      </p:sp>
      <p:sp>
        <p:nvSpPr>
          <p:cNvPr id="83" name="Text Placeholder 12"/>
          <p:cNvSpPr>
            <a:spLocks noGrp="1"/>
          </p:cNvSpPr>
          <p:nvPr>
            <p:ph type="body" sz="quarter" idx="57" hasCustomPrompt="1"/>
          </p:nvPr>
        </p:nvSpPr>
        <p:spPr>
          <a:xfrm>
            <a:off x="4293510"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4" name="Text Placeholder 10"/>
          <p:cNvSpPr>
            <a:spLocks noGrp="1"/>
          </p:cNvSpPr>
          <p:nvPr>
            <p:ph type="body" sz="quarter" idx="58" hasCustomPrompt="1"/>
          </p:nvPr>
        </p:nvSpPr>
        <p:spPr>
          <a:xfrm>
            <a:off x="4293510" y="4859233"/>
            <a:ext cx="1361399" cy="158039"/>
          </a:xfrm>
        </p:spPr>
        <p:txBody>
          <a:bodyPr/>
          <a:lstStyle>
            <a:lvl1pPr algn="l">
              <a:defRPr sz="1000" b="0">
                <a:solidFill>
                  <a:schemeClr val="tx1"/>
                </a:solidFill>
              </a:defRPr>
            </a:lvl1pPr>
          </a:lstStyle>
          <a:p>
            <a:pPr lvl="0"/>
            <a:r>
              <a:rPr lang="en-US" dirty="0" smtClean="0"/>
              <a:t>Click to add company</a:t>
            </a:r>
          </a:p>
        </p:txBody>
      </p:sp>
      <p:sp>
        <p:nvSpPr>
          <p:cNvPr id="85" name="Text Placeholder 12"/>
          <p:cNvSpPr>
            <a:spLocks noGrp="1"/>
          </p:cNvSpPr>
          <p:nvPr>
            <p:ph type="body" sz="quarter" idx="59" hasCustomPrompt="1"/>
          </p:nvPr>
        </p:nvSpPr>
        <p:spPr>
          <a:xfrm>
            <a:off x="4293510"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2" name="Text Placeholder 10"/>
          <p:cNvSpPr>
            <a:spLocks noGrp="1"/>
          </p:cNvSpPr>
          <p:nvPr>
            <p:ph type="body" sz="quarter" idx="60" hasCustomPrompt="1"/>
          </p:nvPr>
        </p:nvSpPr>
        <p:spPr>
          <a:xfrm>
            <a:off x="6024294" y="2570058"/>
            <a:ext cx="1361399" cy="158039"/>
          </a:xfrm>
        </p:spPr>
        <p:txBody>
          <a:bodyPr/>
          <a:lstStyle>
            <a:lvl1pPr algn="l">
              <a:defRPr sz="1000" b="0">
                <a:solidFill>
                  <a:schemeClr val="tx1"/>
                </a:solidFill>
              </a:defRPr>
            </a:lvl1pPr>
          </a:lstStyle>
          <a:p>
            <a:pPr lvl="0"/>
            <a:r>
              <a:rPr lang="en-US" dirty="0" smtClean="0"/>
              <a:t>Click to add company</a:t>
            </a:r>
          </a:p>
        </p:txBody>
      </p:sp>
      <p:sp>
        <p:nvSpPr>
          <p:cNvPr id="97"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8" name="Text Placeholder 10"/>
          <p:cNvSpPr>
            <a:spLocks noGrp="1"/>
          </p:cNvSpPr>
          <p:nvPr>
            <p:ph type="body" sz="quarter" idx="62" hasCustomPrompt="1"/>
          </p:nvPr>
        </p:nvSpPr>
        <p:spPr>
          <a:xfrm>
            <a:off x="6024294" y="4859233"/>
            <a:ext cx="1361399" cy="158039"/>
          </a:xfrm>
        </p:spPr>
        <p:txBody>
          <a:bodyPr/>
          <a:lstStyle>
            <a:lvl1pPr algn="l">
              <a:defRPr sz="1000" b="0">
                <a:solidFill>
                  <a:schemeClr val="tx1"/>
                </a:solidFill>
              </a:defRPr>
            </a:lvl1pPr>
          </a:lstStyle>
          <a:p>
            <a:pPr lvl="0"/>
            <a:r>
              <a:rPr lang="en-US" dirty="0" smtClean="0"/>
              <a:t>Click to add company</a:t>
            </a:r>
          </a:p>
        </p:txBody>
      </p:sp>
      <p:sp>
        <p:nvSpPr>
          <p:cNvPr id="99"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0" name="Text Placeholder 10"/>
          <p:cNvSpPr>
            <a:spLocks noGrp="1"/>
          </p:cNvSpPr>
          <p:nvPr>
            <p:ph type="body" sz="quarter" idx="64" hasCustomPrompt="1"/>
          </p:nvPr>
        </p:nvSpPr>
        <p:spPr>
          <a:xfrm>
            <a:off x="7755085" y="2570058"/>
            <a:ext cx="1361399" cy="158039"/>
          </a:xfrm>
        </p:spPr>
        <p:txBody>
          <a:bodyPr/>
          <a:lstStyle>
            <a:lvl1pPr algn="l">
              <a:defRPr sz="1000" b="0">
                <a:solidFill>
                  <a:schemeClr val="tx1"/>
                </a:solidFill>
              </a:defRPr>
            </a:lvl1pPr>
          </a:lstStyle>
          <a:p>
            <a:pPr lvl="0"/>
            <a:r>
              <a:rPr lang="en-US" dirty="0" smtClean="0"/>
              <a:t>Click to add company</a:t>
            </a:r>
          </a:p>
        </p:txBody>
      </p:sp>
      <p:sp>
        <p:nvSpPr>
          <p:cNvPr id="101" name="Text Placeholder 12"/>
          <p:cNvSpPr>
            <a:spLocks noGrp="1"/>
          </p:cNvSpPr>
          <p:nvPr>
            <p:ph type="body" sz="quarter" idx="65" hasCustomPrompt="1"/>
          </p:nvPr>
        </p:nvSpPr>
        <p:spPr>
          <a:xfrm>
            <a:off x="7755085"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2" name="Text Placeholder 10"/>
          <p:cNvSpPr>
            <a:spLocks noGrp="1"/>
          </p:cNvSpPr>
          <p:nvPr>
            <p:ph type="body" sz="quarter" idx="66" hasCustomPrompt="1"/>
          </p:nvPr>
        </p:nvSpPr>
        <p:spPr>
          <a:xfrm>
            <a:off x="7755085" y="4859233"/>
            <a:ext cx="1361399" cy="158039"/>
          </a:xfrm>
        </p:spPr>
        <p:txBody>
          <a:bodyPr/>
          <a:lstStyle>
            <a:lvl1pPr algn="l">
              <a:defRPr sz="1000" b="0">
                <a:solidFill>
                  <a:schemeClr val="tx1"/>
                </a:solidFill>
              </a:defRPr>
            </a:lvl1pPr>
          </a:lstStyle>
          <a:p>
            <a:pPr lvl="0"/>
            <a:r>
              <a:rPr lang="en-US" dirty="0" smtClean="0"/>
              <a:t>Click to add company</a:t>
            </a:r>
          </a:p>
        </p:txBody>
      </p:sp>
      <p:sp>
        <p:nvSpPr>
          <p:cNvPr id="103" name="Text Placeholder 12"/>
          <p:cNvSpPr>
            <a:spLocks noGrp="1"/>
          </p:cNvSpPr>
          <p:nvPr>
            <p:ph type="body" sz="quarter" idx="67" hasCustomPrompt="1"/>
          </p:nvPr>
        </p:nvSpPr>
        <p:spPr>
          <a:xfrm>
            <a:off x="7755085"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06353548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White">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94367" y="936728"/>
            <a:ext cx="8742358" cy="1510131"/>
          </a:xfrm>
        </p:spPr>
        <p:txBody>
          <a:bodyPr vert="horz" lIns="0" tIns="0" rIns="0" bIns="0" rtlCol="0">
            <a:noAutofit/>
          </a:bodyPr>
          <a:lstStyle>
            <a:lvl1pPr>
              <a:defRPr lang="en-US" sz="4000" baseline="0">
                <a:solidFill>
                  <a:schemeClr val="accent1"/>
                </a:solidFill>
                <a:ea typeface="+mn-ea"/>
              </a:defRPr>
            </a:lvl1pPr>
          </a:lstStyle>
          <a:p>
            <a:pPr marL="0" lvl="0" indent="0">
              <a:spcBef>
                <a:spcPts val="0"/>
              </a:spcBef>
              <a:buFontTx/>
            </a:pPr>
            <a:r>
              <a:rPr lang="en-US" dirty="0" smtClean="0"/>
              <a:t>click to add title</a:t>
            </a:r>
            <a:endParaRPr lang="en-US" dirty="0"/>
          </a:p>
        </p:txBody>
      </p:sp>
      <p:sp>
        <p:nvSpPr>
          <p:cNvPr id="11" name="Content Placeholder 10"/>
          <p:cNvSpPr>
            <a:spLocks noGrp="1"/>
          </p:cNvSpPr>
          <p:nvPr>
            <p:ph sz="quarter" idx="10"/>
          </p:nvPr>
        </p:nvSpPr>
        <p:spPr>
          <a:xfrm>
            <a:off x="589889" y="545376"/>
            <a:ext cx="8755459" cy="311150"/>
          </a:xfrm>
        </p:spPr>
        <p:txBody>
          <a:bodyPr/>
          <a:lstStyle>
            <a:lvl1pPr>
              <a:defRPr b="1">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1004959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Glass">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94367" y="936728"/>
            <a:ext cx="8742358" cy="1510131"/>
          </a:xfrm>
          <a:solidFill>
            <a:schemeClr val="accent1"/>
          </a:solidFill>
        </p:spPr>
        <p:txBody>
          <a:bodyPr vert="horz" lIns="91440" tIns="0" rIns="0" bIns="0" rtlCol="0">
            <a:noAutofit/>
          </a:bodyPr>
          <a:lstStyle>
            <a:lvl1pPr>
              <a:defRPr lang="en-US" sz="4000" baseline="0">
                <a:solidFill>
                  <a:schemeClr val="bg1"/>
                </a:solidFill>
                <a:ea typeface="+mn-ea"/>
              </a:defRPr>
            </a:lvl1pPr>
          </a:lstStyle>
          <a:p>
            <a:pPr marL="0" lvl="0" indent="0">
              <a:spcBef>
                <a:spcPts val="0"/>
              </a:spcBef>
              <a:buFontTx/>
            </a:pPr>
            <a:r>
              <a:rPr lang="en-US" dirty="0" smtClean="0"/>
              <a:t>click to add title</a:t>
            </a:r>
            <a:endParaRPr lang="en-US" dirty="0"/>
          </a:p>
        </p:txBody>
      </p:sp>
      <p:sp>
        <p:nvSpPr>
          <p:cNvPr id="11" name="Content Placeholder 10"/>
          <p:cNvSpPr>
            <a:spLocks noGrp="1"/>
          </p:cNvSpPr>
          <p:nvPr>
            <p:ph sz="quarter" idx="10"/>
          </p:nvPr>
        </p:nvSpPr>
        <p:spPr>
          <a:xfrm>
            <a:off x="589889" y="545376"/>
            <a:ext cx="8755459" cy="311150"/>
          </a:xfrm>
        </p:spPr>
        <p:txBody>
          <a:bodyPr/>
          <a:lstStyle>
            <a:lvl1pPr>
              <a:defRPr b="1">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3956794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Warm Gray">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594367" y="936728"/>
            <a:ext cx="8742358" cy="1510131"/>
          </a:xfrm>
          <a:solidFill>
            <a:schemeClr val="bg2"/>
          </a:solidFill>
        </p:spPr>
        <p:txBody>
          <a:bodyPr vert="horz" lIns="91440" tIns="0" rIns="0" bIns="0" rtlCol="0">
            <a:noAutofit/>
          </a:bodyPr>
          <a:lstStyle>
            <a:lvl1pPr>
              <a:defRPr lang="en-US" sz="4000" baseline="0">
                <a:solidFill>
                  <a:schemeClr val="bg1"/>
                </a:solidFill>
                <a:ea typeface="+mn-ea"/>
              </a:defRPr>
            </a:lvl1pPr>
          </a:lstStyle>
          <a:p>
            <a:pPr marL="0" lvl="0" indent="0">
              <a:spcBef>
                <a:spcPts val="0"/>
              </a:spcBef>
              <a:buFontTx/>
            </a:pPr>
            <a:r>
              <a:rPr lang="en-US" dirty="0" smtClean="0"/>
              <a:t>click to add title</a:t>
            </a:r>
            <a:endParaRPr lang="en-US" dirty="0"/>
          </a:p>
        </p:txBody>
      </p:sp>
      <p:sp>
        <p:nvSpPr>
          <p:cNvPr id="11" name="Content Placeholder 10"/>
          <p:cNvSpPr>
            <a:spLocks noGrp="1"/>
          </p:cNvSpPr>
          <p:nvPr>
            <p:ph sz="quarter" idx="10"/>
          </p:nvPr>
        </p:nvSpPr>
        <p:spPr>
          <a:xfrm>
            <a:off x="589889" y="545376"/>
            <a:ext cx="8755459" cy="311150"/>
          </a:xfrm>
        </p:spPr>
        <p:txBody>
          <a:bodyPr/>
          <a:lstStyle>
            <a:lvl1pPr>
              <a:defRPr b="1">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1433437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lain">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95057" y="3200401"/>
            <a:ext cx="8739981" cy="962025"/>
          </a:xfrm>
        </p:spPr>
        <p:txBody>
          <a:bodyPr/>
          <a:lstStyle>
            <a:lvl1pPr>
              <a:defRPr sz="2000" b="0"/>
            </a:lvl1pPr>
          </a:lstStyle>
          <a:p>
            <a:pPr lvl="0"/>
            <a:r>
              <a:rPr lang="en-US" dirty="0" smtClean="0"/>
              <a:t>Sub-title</a:t>
            </a:r>
            <a:endParaRPr lang="en-GB" dirty="0"/>
          </a:p>
        </p:txBody>
      </p:sp>
      <p:cxnSp>
        <p:nvCxnSpPr>
          <p:cNvPr id="3" name="Straight Connector 2"/>
          <p:cNvCxnSpPr/>
          <p:nvPr userDrawn="1"/>
        </p:nvCxnSpPr>
        <p:spPr>
          <a:xfrm>
            <a:off x="589676" y="5483009"/>
            <a:ext cx="874583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hasCustomPrompt="1"/>
          </p:nvPr>
        </p:nvSpPr>
        <p:spPr>
          <a:xfrm>
            <a:off x="608592" y="469590"/>
            <a:ext cx="8742358" cy="1510131"/>
          </a:xfrm>
        </p:spPr>
        <p:txBody>
          <a:bodyPr vert="horz" lIns="0" tIns="0" rIns="0" bIns="0" rtlCol="0">
            <a:noAutofit/>
          </a:bodyPr>
          <a:lstStyle>
            <a:lvl1pPr>
              <a:defRPr lang="en-US" sz="4500" baseline="0">
                <a:solidFill>
                  <a:schemeClr val="tx2"/>
                </a:solidFill>
                <a:ea typeface="+mn-ea"/>
              </a:defRPr>
            </a:lvl1pPr>
          </a:lstStyle>
          <a:p>
            <a:pPr marL="0" lvl="0" indent="0">
              <a:spcBef>
                <a:spcPts val="0"/>
              </a:spcBef>
              <a:buFontTx/>
            </a:pPr>
            <a:r>
              <a:rPr lang="en-US" dirty="0" smtClean="0"/>
              <a:t>title</a:t>
            </a:r>
            <a:endParaRPr lang="en-US" dirty="0"/>
          </a:p>
        </p:txBody>
      </p:sp>
      <p:sp>
        <p:nvSpPr>
          <p:cNvPr id="4" name="Text Placeholder 3"/>
          <p:cNvSpPr>
            <a:spLocks noGrp="1"/>
          </p:cNvSpPr>
          <p:nvPr>
            <p:ph type="body" sz="quarter" idx="12" hasCustomPrompt="1"/>
          </p:nvPr>
        </p:nvSpPr>
        <p:spPr>
          <a:xfrm>
            <a:off x="605376" y="5048266"/>
            <a:ext cx="8739981" cy="409575"/>
          </a:xfrm>
        </p:spPr>
        <p:txBody>
          <a:bodyPr anchor="b"/>
          <a:lstStyle>
            <a:lvl1pPr>
              <a:defRPr b="0">
                <a:solidFill>
                  <a:schemeClr val="tx1"/>
                </a:solidFill>
              </a:defRPr>
            </a:lvl1pPr>
          </a:lstStyle>
          <a:p>
            <a:pPr lvl="0"/>
            <a:r>
              <a:rPr lang="en-US" dirty="0" smtClean="0"/>
              <a:t>date</a:t>
            </a:r>
            <a:endParaRPr lang="en-GB" dirty="0"/>
          </a:p>
        </p:txBody>
      </p:sp>
      <p:pic>
        <p:nvPicPr>
          <p:cNvPr id="15" name="Picture 14" descr="EgonZegner_logo_Black.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07" y="5635260"/>
            <a:ext cx="3229162" cy="515331"/>
          </a:xfrm>
          <a:prstGeom prst="rect">
            <a:avLst/>
          </a:prstGeom>
        </p:spPr>
      </p:pic>
    </p:spTree>
    <p:extLst>
      <p:ext uri="{BB962C8B-B14F-4D97-AF65-F5344CB8AC3E}">
        <p14:creationId xmlns:p14="http://schemas.microsoft.com/office/powerpoint/2010/main" val="73795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5" name="Content Placeholder 4"/>
          <p:cNvSpPr>
            <a:spLocks noGrp="1"/>
          </p:cNvSpPr>
          <p:nvPr>
            <p:ph sz="quarter" idx="10"/>
          </p:nvPr>
        </p:nvSpPr>
        <p:spPr>
          <a:xfrm>
            <a:off x="608812" y="1143152"/>
            <a:ext cx="8724817" cy="4924425"/>
          </a:xfrm>
        </p:spPr>
        <p:txBody>
          <a:bodyPr/>
          <a:lstStyle>
            <a:lvl2pPr marL="0" indent="0">
              <a:buNone/>
              <a:defRPr/>
            </a:lvl2pPr>
            <a:lvl3pPr marL="400050" indent="-168275">
              <a:buFont typeface="Arial" pitchFamily="34" charset="0"/>
              <a:buChar char="•"/>
              <a:defRPr/>
            </a:lvl3pPr>
            <a:lvl4pPr marL="628650" indent="-173038">
              <a:defRPr/>
            </a:lvl4pPr>
            <a:lvl5pPr marL="857250" indent="-1778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073287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5" name="Content Placeholder 4"/>
          <p:cNvSpPr>
            <a:spLocks noGrp="1"/>
          </p:cNvSpPr>
          <p:nvPr>
            <p:ph sz="quarter" idx="10"/>
          </p:nvPr>
        </p:nvSpPr>
        <p:spPr>
          <a:xfrm>
            <a:off x="608814" y="1143152"/>
            <a:ext cx="8724817" cy="4924425"/>
          </a:xfrm>
        </p:spPr>
        <p:txBody>
          <a:bodyPr/>
          <a:lstStyle>
            <a:lvl2pPr marL="0" indent="0">
              <a:buNone/>
              <a:defRPr/>
            </a:lvl2pPr>
            <a:lvl3pPr marL="400050" indent="-168275">
              <a:buFont typeface="Arial" pitchFamily="34" charset="0"/>
              <a:buChar char="•"/>
              <a:defRPr/>
            </a:lvl3pPr>
            <a:lvl4pPr marL="628650" indent="-173038">
              <a:defRPr/>
            </a:lvl4pPr>
            <a:lvl5pPr marL="857250" indent="-1778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833026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508667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file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886" y="444536"/>
            <a:ext cx="8742358" cy="410519"/>
          </a:xfrm>
        </p:spPr>
        <p:txBody>
          <a:bodyPr/>
          <a:lstStyle>
            <a:lvl1pPr>
              <a:defRPr b="0" baseline="0">
                <a:solidFill>
                  <a:schemeClr val="tx1"/>
                </a:solidFill>
              </a:defRPr>
            </a:lvl1pPr>
          </a:lstStyle>
          <a:p>
            <a:r>
              <a:rPr lang="en-US" dirty="0" smtClean="0"/>
              <a:t>Click to enter Candidate name</a:t>
            </a:r>
            <a:endParaRPr lang="en-US" dirty="0"/>
          </a:p>
        </p:txBody>
      </p:sp>
      <p:sp>
        <p:nvSpPr>
          <p:cNvPr id="3" name="Content Placeholder 2"/>
          <p:cNvSpPr>
            <a:spLocks noGrp="1"/>
          </p:cNvSpPr>
          <p:nvPr>
            <p:ph idx="1" hasCustomPrompt="1"/>
          </p:nvPr>
        </p:nvSpPr>
        <p:spPr>
          <a:xfrm>
            <a:off x="594370" y="1146196"/>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
        <p:nvSpPr>
          <p:cNvPr id="6" name="Content Placeholder 2"/>
          <p:cNvSpPr>
            <a:spLocks noGrp="1"/>
          </p:cNvSpPr>
          <p:nvPr>
            <p:ph idx="10" hasCustomPrompt="1"/>
          </p:nvPr>
        </p:nvSpPr>
        <p:spPr>
          <a:xfrm>
            <a:off x="5048258" y="1146196"/>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Tree>
    <p:extLst>
      <p:ext uri="{BB962C8B-B14F-4D97-AF65-F5344CB8AC3E}">
        <p14:creationId xmlns:p14="http://schemas.microsoft.com/office/powerpoint/2010/main" val="222124105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6" name="Content Placeholder 5"/>
          <p:cNvSpPr>
            <a:spLocks noGrp="1"/>
          </p:cNvSpPr>
          <p:nvPr>
            <p:ph sz="quarter" idx="10"/>
          </p:nvPr>
        </p:nvSpPr>
        <p:spPr>
          <a:xfrm>
            <a:off x="598488" y="1151516"/>
            <a:ext cx="416361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5181733" y="1151516"/>
            <a:ext cx="416189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588438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nsultant Profi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1"/>
          </p:nvPr>
        </p:nvSpPr>
        <p:spPr>
          <a:xfrm>
            <a:off x="612942" y="1152168"/>
            <a:ext cx="1980932" cy="2286000"/>
          </a:xfrm>
        </p:spPr>
      </p:sp>
      <p:sp>
        <p:nvSpPr>
          <p:cNvPr id="4" name="Text Placeholder 6"/>
          <p:cNvSpPr>
            <a:spLocks noGrp="1"/>
          </p:cNvSpPr>
          <p:nvPr>
            <p:ph type="body" sz="quarter" idx="13" hasCustomPrompt="1"/>
          </p:nvPr>
        </p:nvSpPr>
        <p:spPr>
          <a:xfrm>
            <a:off x="2932246" y="1152185"/>
            <a:ext cx="5556646" cy="287101"/>
          </a:xfrm>
        </p:spPr>
        <p:txBody>
          <a:bodyPr/>
          <a:lstStyle>
            <a:lvl1pPr>
              <a:defRPr baseline="0"/>
            </a:lvl1pPr>
          </a:lstStyle>
          <a:p>
            <a:pPr lvl="0"/>
            <a:r>
              <a:rPr lang="en-US" dirty="0" smtClean="0"/>
              <a:t>[Name goes here]</a:t>
            </a:r>
          </a:p>
        </p:txBody>
      </p:sp>
      <p:sp>
        <p:nvSpPr>
          <p:cNvPr id="5" name="Text Placeholder 6"/>
          <p:cNvSpPr>
            <a:spLocks noGrp="1"/>
          </p:cNvSpPr>
          <p:nvPr>
            <p:ph type="body" sz="quarter" idx="14" hasCustomPrompt="1"/>
          </p:nvPr>
        </p:nvSpPr>
        <p:spPr>
          <a:xfrm>
            <a:off x="2932246" y="1439759"/>
            <a:ext cx="5556646" cy="230115"/>
          </a:xfrm>
        </p:spPr>
        <p:txBody>
          <a:bodyPr anchor="ctr"/>
          <a:lstStyle>
            <a:lvl1pPr>
              <a:spcBef>
                <a:spcPts val="1200"/>
              </a:spcBef>
              <a:defRPr sz="1200" baseline="0"/>
            </a:lvl1pPr>
          </a:lstStyle>
          <a:p>
            <a:pPr lvl="0"/>
            <a:r>
              <a:rPr lang="en-US" dirty="0" smtClean="0"/>
              <a:t>[Location]</a:t>
            </a:r>
          </a:p>
        </p:txBody>
      </p:sp>
      <p:sp>
        <p:nvSpPr>
          <p:cNvPr id="6" name="Text Placeholder 6"/>
          <p:cNvSpPr>
            <a:spLocks noGrp="1"/>
          </p:cNvSpPr>
          <p:nvPr>
            <p:ph type="body" sz="quarter" idx="15" hasCustomPrompt="1"/>
          </p:nvPr>
        </p:nvSpPr>
        <p:spPr>
          <a:xfrm>
            <a:off x="2932246" y="1860691"/>
            <a:ext cx="5556646" cy="445273"/>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7" name="Text Placeholder 6"/>
          <p:cNvSpPr>
            <a:spLocks noGrp="1"/>
          </p:cNvSpPr>
          <p:nvPr>
            <p:ph type="body" sz="quarter" idx="16" hasCustomPrompt="1"/>
          </p:nvPr>
        </p:nvSpPr>
        <p:spPr>
          <a:xfrm>
            <a:off x="2932246" y="2560403"/>
            <a:ext cx="5556646" cy="882594"/>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8" name="Text Placeholder 11"/>
          <p:cNvSpPr>
            <a:spLocks noGrp="1"/>
          </p:cNvSpPr>
          <p:nvPr>
            <p:ph type="body" sz="quarter" idx="17" hasCustomPrompt="1"/>
          </p:nvPr>
        </p:nvSpPr>
        <p:spPr>
          <a:xfrm>
            <a:off x="612247" y="3762392"/>
            <a:ext cx="7885245" cy="2316163"/>
          </a:xfrm>
        </p:spPr>
        <p:txBody>
          <a:bodyPr/>
          <a:lstStyle>
            <a:lvl1pPr>
              <a:defRPr sz="1000" b="0">
                <a:solidFill>
                  <a:schemeClr val="tx1"/>
                </a:solidFill>
              </a:defRPr>
            </a:lvl1pPr>
          </a:lstStyle>
          <a:p>
            <a:pPr lvl="0"/>
            <a:r>
              <a:rPr lang="en-US" dirty="0" smtClean="0"/>
              <a:t>Click to add text</a:t>
            </a:r>
          </a:p>
        </p:txBody>
      </p:sp>
      <p:sp>
        <p:nvSpPr>
          <p:cNvPr id="9" name="TextBox 8"/>
          <p:cNvSpPr txBox="1"/>
          <p:nvPr userDrawn="1"/>
        </p:nvSpPr>
        <p:spPr>
          <a:xfrm>
            <a:off x="2932246" y="1669857"/>
            <a:ext cx="5120640" cy="199350"/>
          </a:xfrm>
          <a:prstGeom prst="rect">
            <a:avLst/>
          </a:prstGeom>
          <a:noFill/>
        </p:spPr>
        <p:txBody>
          <a:bodyPr wrap="square" lIns="0" tIns="0" rIns="0" bIns="0" rtlCol="0" anchor="b">
            <a:noAutofit/>
          </a:bodyPr>
          <a:lstStyle/>
          <a:p>
            <a:r>
              <a:rPr lang="en-GB" sz="1000" b="1" dirty="0">
                <a:solidFill>
                  <a:prstClr val="black"/>
                </a:solidFill>
                <a:ea typeface="ヒラギノ角ゴ Pro W3" pitchFamily="1" charset="-128"/>
              </a:rPr>
              <a:t>Education</a:t>
            </a:r>
          </a:p>
        </p:txBody>
      </p:sp>
      <p:sp>
        <p:nvSpPr>
          <p:cNvPr id="10" name="TextBox 9"/>
          <p:cNvSpPr txBox="1"/>
          <p:nvPr userDrawn="1"/>
        </p:nvSpPr>
        <p:spPr>
          <a:xfrm>
            <a:off x="2932246" y="2362945"/>
            <a:ext cx="5120640" cy="199350"/>
          </a:xfrm>
          <a:prstGeom prst="rect">
            <a:avLst/>
          </a:prstGeom>
          <a:noFill/>
        </p:spPr>
        <p:txBody>
          <a:bodyPr wrap="square" lIns="0" tIns="0" rIns="0" bIns="0" rtlCol="0" anchor="b">
            <a:noAutofit/>
          </a:bodyPr>
          <a:lstStyle/>
          <a:p>
            <a:r>
              <a:rPr lang="en-GB" sz="1000" b="1" dirty="0">
                <a:solidFill>
                  <a:prstClr val="black"/>
                </a:solidFill>
                <a:ea typeface="ヒラギノ角ゴ Pro W3" pitchFamily="1" charset="-128"/>
              </a:rPr>
              <a:t>Previous Experience</a:t>
            </a:r>
          </a:p>
        </p:txBody>
      </p:sp>
    </p:spTree>
    <p:extLst>
      <p:ext uri="{BB962C8B-B14F-4D97-AF65-F5344CB8AC3E}">
        <p14:creationId xmlns:p14="http://schemas.microsoft.com/office/powerpoint/2010/main" val="1784473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3 x Consultant Profile">
    <p:spTree>
      <p:nvGrpSpPr>
        <p:cNvPr id="1" name=""/>
        <p:cNvGrpSpPr/>
        <p:nvPr/>
      </p:nvGrpSpPr>
      <p:grpSpPr>
        <a:xfrm>
          <a:off x="0" y="0"/>
          <a:ext cx="0" cy="0"/>
          <a:chOff x="0" y="0"/>
          <a:chExt cx="0" cy="0"/>
        </a:xfrm>
      </p:grpSpPr>
      <p:sp>
        <p:nvSpPr>
          <p:cNvPr id="25" name="Text Placeholder 24"/>
          <p:cNvSpPr>
            <a:spLocks noGrp="1"/>
          </p:cNvSpPr>
          <p:nvPr>
            <p:ph type="body" sz="quarter" idx="27" hasCustomPrompt="1"/>
          </p:nvPr>
        </p:nvSpPr>
        <p:spPr>
          <a:xfrm>
            <a:off x="608806" y="2390792"/>
            <a:ext cx="2643320" cy="619125"/>
          </a:xfrm>
        </p:spPr>
        <p:txBody>
          <a:bodyPr/>
          <a:lstStyle>
            <a:lvl1pPr>
              <a:defRPr b="0"/>
            </a:lvl1pPr>
          </a:lstStyle>
          <a:p>
            <a:pPr lvl="0"/>
            <a:r>
              <a:rPr lang="en-US" dirty="0" smtClean="0"/>
              <a:t>[Consultant Name]</a:t>
            </a:r>
            <a:endParaRPr lang="en-GB"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10"/>
          <p:cNvSpPr>
            <a:spLocks noGrp="1"/>
          </p:cNvSpPr>
          <p:nvPr>
            <p:ph type="pic" sz="quarter" idx="11"/>
          </p:nvPr>
        </p:nvSpPr>
        <p:spPr>
          <a:xfrm>
            <a:off x="612945" y="1150476"/>
            <a:ext cx="1079339" cy="1238273"/>
          </a:xfrm>
        </p:spPr>
      </p:sp>
      <p:sp>
        <p:nvSpPr>
          <p:cNvPr id="6" name="Picture Placeholder 12"/>
          <p:cNvSpPr>
            <a:spLocks noGrp="1"/>
          </p:cNvSpPr>
          <p:nvPr>
            <p:ph type="pic" sz="quarter" idx="13"/>
          </p:nvPr>
        </p:nvSpPr>
        <p:spPr>
          <a:xfrm>
            <a:off x="3624751" y="1150476"/>
            <a:ext cx="1079339" cy="1238273"/>
          </a:xfrm>
        </p:spPr>
      </p:sp>
      <p:sp>
        <p:nvSpPr>
          <p:cNvPr id="8" name="Picture Placeholder 14"/>
          <p:cNvSpPr>
            <a:spLocks noGrp="1"/>
          </p:cNvSpPr>
          <p:nvPr>
            <p:ph type="pic" sz="quarter" idx="15"/>
          </p:nvPr>
        </p:nvSpPr>
        <p:spPr>
          <a:xfrm>
            <a:off x="6694490" y="1150476"/>
            <a:ext cx="1079339" cy="1238273"/>
          </a:xfrm>
        </p:spPr>
      </p:sp>
      <p:sp>
        <p:nvSpPr>
          <p:cNvPr id="9" name="Text Placeholder 16"/>
          <p:cNvSpPr>
            <a:spLocks noGrp="1"/>
          </p:cNvSpPr>
          <p:nvPr>
            <p:ph type="body" sz="quarter" idx="19" hasCustomPrompt="1"/>
          </p:nvPr>
        </p:nvSpPr>
        <p:spPr>
          <a:xfrm>
            <a:off x="612937" y="2998135"/>
            <a:ext cx="2655237" cy="230115"/>
          </a:xfrm>
        </p:spPr>
        <p:txBody>
          <a:bodyPr/>
          <a:lstStyle>
            <a:lvl1pPr>
              <a:defRPr sz="1200"/>
            </a:lvl1pPr>
          </a:lstStyle>
          <a:p>
            <a:r>
              <a:rPr lang="en-GB" dirty="0" smtClean="0"/>
              <a:t>[Office]</a:t>
            </a:r>
            <a:endParaRPr lang="en-GB" dirty="0"/>
          </a:p>
        </p:txBody>
      </p:sp>
      <p:sp>
        <p:nvSpPr>
          <p:cNvPr id="10" name="Text Placeholder 17"/>
          <p:cNvSpPr>
            <a:spLocks noGrp="1"/>
          </p:cNvSpPr>
          <p:nvPr>
            <p:ph type="body" sz="quarter" idx="20" hasCustomPrompt="1"/>
          </p:nvPr>
        </p:nvSpPr>
        <p:spPr>
          <a:xfrm>
            <a:off x="3624741" y="2998135"/>
            <a:ext cx="2644313" cy="230115"/>
          </a:xfrm>
        </p:spPr>
        <p:txBody>
          <a:bodyPr/>
          <a:lstStyle>
            <a:lvl1pPr>
              <a:defRPr sz="1200"/>
            </a:lvl1pPr>
          </a:lstStyle>
          <a:p>
            <a:r>
              <a:rPr lang="en-GB" dirty="0" smtClean="0"/>
              <a:t>[Office]</a:t>
            </a:r>
            <a:endParaRPr lang="en-GB" dirty="0"/>
          </a:p>
        </p:txBody>
      </p:sp>
      <p:sp>
        <p:nvSpPr>
          <p:cNvPr id="11" name="Text Placeholder 18"/>
          <p:cNvSpPr>
            <a:spLocks noGrp="1"/>
          </p:cNvSpPr>
          <p:nvPr>
            <p:ph type="body" sz="quarter" idx="21" hasCustomPrompt="1"/>
          </p:nvPr>
        </p:nvSpPr>
        <p:spPr>
          <a:xfrm>
            <a:off x="6694491" y="2998135"/>
            <a:ext cx="2643191" cy="230115"/>
          </a:xfrm>
        </p:spPr>
        <p:txBody>
          <a:bodyPr/>
          <a:lstStyle>
            <a:lvl1pPr>
              <a:defRPr sz="1200"/>
            </a:lvl1pPr>
          </a:lstStyle>
          <a:p>
            <a:r>
              <a:rPr lang="en-GB" dirty="0" smtClean="0"/>
              <a:t>[Office]</a:t>
            </a:r>
            <a:endParaRPr lang="en-GB" dirty="0"/>
          </a:p>
        </p:txBody>
      </p:sp>
      <p:sp>
        <p:nvSpPr>
          <p:cNvPr id="12" name="Text Placeholder 19"/>
          <p:cNvSpPr>
            <a:spLocks noGrp="1"/>
          </p:cNvSpPr>
          <p:nvPr>
            <p:ph type="body" sz="quarter" idx="22"/>
          </p:nvPr>
        </p:nvSpPr>
        <p:spPr>
          <a:xfrm>
            <a:off x="612936" y="3430474"/>
            <a:ext cx="2647328" cy="571500"/>
          </a:xfrm>
        </p:spPr>
        <p:txBody>
          <a:bodyPr/>
          <a:lstStyle>
            <a:lvl1pPr>
              <a:defRPr sz="1000" b="0">
                <a:solidFill>
                  <a:schemeClr val="tx1"/>
                </a:solidFill>
              </a:defRPr>
            </a:lvl1pPr>
          </a:lstStyle>
          <a:p>
            <a:endParaRPr lang="en-GB" dirty="0"/>
          </a:p>
        </p:txBody>
      </p:sp>
      <p:sp>
        <p:nvSpPr>
          <p:cNvPr id="13" name="Text Placeholder 15"/>
          <p:cNvSpPr>
            <a:spLocks noGrp="1"/>
          </p:cNvSpPr>
          <p:nvPr>
            <p:ph type="body" sz="quarter" idx="16"/>
          </p:nvPr>
        </p:nvSpPr>
        <p:spPr>
          <a:xfrm>
            <a:off x="612944" y="4144473"/>
            <a:ext cx="2642888" cy="2027743"/>
          </a:xfrm>
        </p:spPr>
        <p:txBody>
          <a:bodyPr/>
          <a:lstStyle>
            <a:lvl1pPr>
              <a:defRPr sz="1000" b="0">
                <a:solidFill>
                  <a:schemeClr val="tx1"/>
                </a:solidFill>
              </a:defRPr>
            </a:lvl1pPr>
          </a:lstStyle>
          <a:p>
            <a:endParaRPr lang="en-GB" dirty="0"/>
          </a:p>
        </p:txBody>
      </p:sp>
      <p:sp>
        <p:nvSpPr>
          <p:cNvPr id="14" name="Text Placeholder 20"/>
          <p:cNvSpPr>
            <a:spLocks noGrp="1"/>
          </p:cNvSpPr>
          <p:nvPr>
            <p:ph type="body" sz="quarter" idx="23"/>
          </p:nvPr>
        </p:nvSpPr>
        <p:spPr>
          <a:xfrm>
            <a:off x="3624748" y="3419348"/>
            <a:ext cx="2647328" cy="571500"/>
          </a:xfrm>
        </p:spPr>
        <p:txBody>
          <a:bodyPr/>
          <a:lstStyle>
            <a:lvl1pPr>
              <a:defRPr sz="1000" b="0">
                <a:solidFill>
                  <a:schemeClr val="tx1"/>
                </a:solidFill>
              </a:defRPr>
            </a:lvl1pPr>
          </a:lstStyle>
          <a:p>
            <a:endParaRPr lang="en-GB"/>
          </a:p>
        </p:txBody>
      </p:sp>
      <p:sp>
        <p:nvSpPr>
          <p:cNvPr id="15" name="Text Placeholder 21"/>
          <p:cNvSpPr>
            <a:spLocks noGrp="1"/>
          </p:cNvSpPr>
          <p:nvPr>
            <p:ph type="body" sz="quarter" idx="24"/>
          </p:nvPr>
        </p:nvSpPr>
        <p:spPr>
          <a:xfrm>
            <a:off x="3624745" y="4133347"/>
            <a:ext cx="2642888" cy="2027743"/>
          </a:xfrm>
        </p:spPr>
        <p:txBody>
          <a:bodyPr/>
          <a:lstStyle>
            <a:lvl1pPr>
              <a:defRPr sz="1000" b="0">
                <a:solidFill>
                  <a:schemeClr val="tx1"/>
                </a:solidFill>
              </a:defRPr>
            </a:lvl1pPr>
          </a:lstStyle>
          <a:p>
            <a:endParaRPr lang="en-GB"/>
          </a:p>
        </p:txBody>
      </p:sp>
      <p:sp>
        <p:nvSpPr>
          <p:cNvPr id="16" name="Text Placeholder 22"/>
          <p:cNvSpPr>
            <a:spLocks noGrp="1"/>
          </p:cNvSpPr>
          <p:nvPr>
            <p:ph type="body" sz="quarter" idx="25"/>
          </p:nvPr>
        </p:nvSpPr>
        <p:spPr>
          <a:xfrm>
            <a:off x="6694481" y="3429000"/>
            <a:ext cx="2647328" cy="571500"/>
          </a:xfrm>
        </p:spPr>
        <p:txBody>
          <a:bodyPr/>
          <a:lstStyle>
            <a:lvl1pPr>
              <a:defRPr sz="1000" b="0">
                <a:solidFill>
                  <a:schemeClr val="tx1"/>
                </a:solidFill>
              </a:defRPr>
            </a:lvl1pPr>
          </a:lstStyle>
          <a:p>
            <a:endParaRPr lang="en-GB"/>
          </a:p>
        </p:txBody>
      </p:sp>
      <p:sp>
        <p:nvSpPr>
          <p:cNvPr id="17" name="Text Placeholder 23"/>
          <p:cNvSpPr>
            <a:spLocks noGrp="1"/>
          </p:cNvSpPr>
          <p:nvPr>
            <p:ph type="body" sz="quarter" idx="26"/>
          </p:nvPr>
        </p:nvSpPr>
        <p:spPr>
          <a:xfrm>
            <a:off x="6694487" y="4136521"/>
            <a:ext cx="2642888" cy="2027743"/>
          </a:xfrm>
        </p:spPr>
        <p:txBody>
          <a:bodyPr/>
          <a:lstStyle>
            <a:lvl1pPr>
              <a:defRPr sz="1000" b="0">
                <a:solidFill>
                  <a:schemeClr val="tx1"/>
                </a:solidFill>
              </a:defRPr>
            </a:lvl1pPr>
          </a:lstStyle>
          <a:p>
            <a:endParaRPr lang="en-GB"/>
          </a:p>
        </p:txBody>
      </p:sp>
      <p:sp>
        <p:nvSpPr>
          <p:cNvPr id="26" name="Text Placeholder 24"/>
          <p:cNvSpPr>
            <a:spLocks noGrp="1"/>
          </p:cNvSpPr>
          <p:nvPr>
            <p:ph type="body" sz="quarter" idx="28" hasCustomPrompt="1"/>
          </p:nvPr>
        </p:nvSpPr>
        <p:spPr>
          <a:xfrm>
            <a:off x="3624741" y="2390792"/>
            <a:ext cx="2643320" cy="619125"/>
          </a:xfrm>
        </p:spPr>
        <p:txBody>
          <a:bodyPr/>
          <a:lstStyle>
            <a:lvl1pPr>
              <a:defRPr b="0"/>
            </a:lvl1pPr>
          </a:lstStyle>
          <a:p>
            <a:pPr lvl="0"/>
            <a:r>
              <a:rPr lang="en-US" dirty="0" smtClean="0"/>
              <a:t>[Consultant Name]</a:t>
            </a:r>
            <a:endParaRPr lang="en-GB" dirty="0"/>
          </a:p>
        </p:txBody>
      </p:sp>
      <p:sp>
        <p:nvSpPr>
          <p:cNvPr id="27" name="Text Placeholder 24"/>
          <p:cNvSpPr>
            <a:spLocks noGrp="1"/>
          </p:cNvSpPr>
          <p:nvPr>
            <p:ph type="body" sz="quarter" idx="29" hasCustomPrompt="1"/>
          </p:nvPr>
        </p:nvSpPr>
        <p:spPr>
          <a:xfrm>
            <a:off x="6694481" y="2390792"/>
            <a:ext cx="2643320" cy="619125"/>
          </a:xfrm>
        </p:spPr>
        <p:txBody>
          <a:bodyPr/>
          <a:lstStyle>
            <a:lvl1pPr>
              <a:defRPr b="0"/>
            </a:lvl1pPr>
          </a:lstStyle>
          <a:p>
            <a:pPr lvl="0"/>
            <a:r>
              <a:rPr lang="en-US" dirty="0" smtClean="0"/>
              <a:t>[Consultant Name]</a:t>
            </a:r>
            <a:endParaRPr lang="en-GB" dirty="0"/>
          </a:p>
        </p:txBody>
      </p:sp>
    </p:spTree>
    <p:extLst>
      <p:ext uri="{BB962C8B-B14F-4D97-AF65-F5344CB8AC3E}">
        <p14:creationId xmlns:p14="http://schemas.microsoft.com/office/powerpoint/2010/main" val="1844789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488450" y="2562232"/>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2562232"/>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2562232"/>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2" hasCustomPrompt="1"/>
          </p:nvPr>
        </p:nvSpPr>
        <p:spPr>
          <a:xfrm>
            <a:off x="2562716"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3" hasCustomPrompt="1"/>
          </p:nvPr>
        </p:nvSpPr>
        <p:spPr>
          <a:xfrm>
            <a:off x="2562716"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6" hasCustomPrompt="1"/>
          </p:nvPr>
        </p:nvSpPr>
        <p:spPr>
          <a:xfrm>
            <a:off x="4293510"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7" hasCustomPrompt="1"/>
          </p:nvPr>
        </p:nvSpPr>
        <p:spPr>
          <a:xfrm>
            <a:off x="4293510"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0" hasCustomPrompt="1"/>
          </p:nvPr>
        </p:nvSpPr>
        <p:spPr>
          <a:xfrm>
            <a:off x="6024294"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9194517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1612116" y="2570163"/>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3342906" y="2570163"/>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5073697" y="2570163"/>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6804488" y="2570163"/>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6" name="Text Placeholder 10"/>
          <p:cNvSpPr>
            <a:spLocks noGrp="1"/>
          </p:cNvSpPr>
          <p:nvPr>
            <p:ph type="body" sz="quarter" idx="74" hasCustomPrompt="1"/>
          </p:nvPr>
        </p:nvSpPr>
        <p:spPr>
          <a:xfrm>
            <a:off x="1686378" y="3682891"/>
            <a:ext cx="1361399" cy="158039"/>
          </a:xfrm>
        </p:spPr>
        <p:txBody>
          <a:bodyPr/>
          <a:lstStyle>
            <a:lvl1pPr algn="l">
              <a:defRPr sz="1000" b="0">
                <a:solidFill>
                  <a:schemeClr val="tx1"/>
                </a:solidFill>
              </a:defRPr>
            </a:lvl1pPr>
          </a:lstStyle>
          <a:p>
            <a:pPr lvl="0"/>
            <a:r>
              <a:rPr lang="en-US" dirty="0" smtClean="0"/>
              <a:t>Click to add company</a:t>
            </a:r>
          </a:p>
        </p:txBody>
      </p:sp>
      <p:sp>
        <p:nvSpPr>
          <p:cNvPr id="17" name="Text Placeholder 12"/>
          <p:cNvSpPr>
            <a:spLocks noGrp="1"/>
          </p:cNvSpPr>
          <p:nvPr>
            <p:ph type="body" sz="quarter" idx="75" hasCustomPrompt="1"/>
          </p:nvPr>
        </p:nvSpPr>
        <p:spPr>
          <a:xfrm>
            <a:off x="1686378"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8" name="Text Placeholder 10"/>
          <p:cNvSpPr>
            <a:spLocks noGrp="1"/>
          </p:cNvSpPr>
          <p:nvPr>
            <p:ph type="body" sz="quarter" idx="76" hasCustomPrompt="1"/>
          </p:nvPr>
        </p:nvSpPr>
        <p:spPr>
          <a:xfrm>
            <a:off x="3417169" y="3682891"/>
            <a:ext cx="1361399" cy="158039"/>
          </a:xfrm>
        </p:spPr>
        <p:txBody>
          <a:bodyPr/>
          <a:lstStyle>
            <a:lvl1pPr algn="l">
              <a:defRPr sz="1000" b="0">
                <a:solidFill>
                  <a:schemeClr val="tx1"/>
                </a:solidFill>
              </a:defRPr>
            </a:lvl1pPr>
          </a:lstStyle>
          <a:p>
            <a:pPr lvl="0"/>
            <a:r>
              <a:rPr lang="en-US" dirty="0" smtClean="0"/>
              <a:t>Click to add company</a:t>
            </a:r>
          </a:p>
        </p:txBody>
      </p:sp>
      <p:sp>
        <p:nvSpPr>
          <p:cNvPr id="19" name="Text Placeholder 12"/>
          <p:cNvSpPr>
            <a:spLocks noGrp="1"/>
          </p:cNvSpPr>
          <p:nvPr>
            <p:ph type="body" sz="quarter" idx="77" hasCustomPrompt="1"/>
          </p:nvPr>
        </p:nvSpPr>
        <p:spPr>
          <a:xfrm>
            <a:off x="3417169"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0" name="Text Placeholder 10"/>
          <p:cNvSpPr>
            <a:spLocks noGrp="1"/>
          </p:cNvSpPr>
          <p:nvPr>
            <p:ph type="body" sz="quarter" idx="78" hasCustomPrompt="1"/>
          </p:nvPr>
        </p:nvSpPr>
        <p:spPr>
          <a:xfrm>
            <a:off x="5147961" y="3682891"/>
            <a:ext cx="1361399" cy="158039"/>
          </a:xfrm>
        </p:spPr>
        <p:txBody>
          <a:bodyPr/>
          <a:lstStyle>
            <a:lvl1pPr algn="l">
              <a:defRPr sz="1000" b="0">
                <a:solidFill>
                  <a:schemeClr val="tx1"/>
                </a:solidFill>
              </a:defRPr>
            </a:lvl1pPr>
          </a:lstStyle>
          <a:p>
            <a:pPr lvl="0"/>
            <a:r>
              <a:rPr lang="en-US" dirty="0" smtClean="0"/>
              <a:t>Click to add company</a:t>
            </a:r>
          </a:p>
        </p:txBody>
      </p:sp>
      <p:sp>
        <p:nvSpPr>
          <p:cNvPr id="21" name="Text Placeholder 12"/>
          <p:cNvSpPr>
            <a:spLocks noGrp="1"/>
          </p:cNvSpPr>
          <p:nvPr>
            <p:ph type="body" sz="quarter" idx="79" hasCustomPrompt="1"/>
          </p:nvPr>
        </p:nvSpPr>
        <p:spPr>
          <a:xfrm>
            <a:off x="5147961"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2" name="Text Placeholder 10"/>
          <p:cNvSpPr>
            <a:spLocks noGrp="1"/>
          </p:cNvSpPr>
          <p:nvPr>
            <p:ph type="body" sz="quarter" idx="80" hasCustomPrompt="1"/>
          </p:nvPr>
        </p:nvSpPr>
        <p:spPr>
          <a:xfrm>
            <a:off x="6878755" y="3682891"/>
            <a:ext cx="1361399" cy="158039"/>
          </a:xfrm>
        </p:spPr>
        <p:txBody>
          <a:bodyPr/>
          <a:lstStyle>
            <a:lvl1pPr algn="l">
              <a:defRPr sz="1000" b="0">
                <a:solidFill>
                  <a:schemeClr val="tx1"/>
                </a:solidFill>
              </a:defRPr>
            </a:lvl1pPr>
          </a:lstStyle>
          <a:p>
            <a:pPr lvl="0"/>
            <a:r>
              <a:rPr lang="en-US" dirty="0" smtClean="0"/>
              <a:t>Click to add company</a:t>
            </a:r>
          </a:p>
        </p:txBody>
      </p:sp>
      <p:sp>
        <p:nvSpPr>
          <p:cNvPr id="23" name="Text Placeholder 12"/>
          <p:cNvSpPr>
            <a:spLocks noGrp="1"/>
          </p:cNvSpPr>
          <p:nvPr>
            <p:ph type="body" sz="quarter" idx="81" hasCustomPrompt="1"/>
          </p:nvPr>
        </p:nvSpPr>
        <p:spPr>
          <a:xfrm>
            <a:off x="6878755"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430506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757660" y="2562232"/>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2488450" y="2562232"/>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4219241" y="2562232"/>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5950032" y="2562232"/>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p:cNvGrpSpPr/>
          <p:nvPr userDrawn="1"/>
        </p:nvGrpSpPr>
        <p:grpSpPr>
          <a:xfrm>
            <a:off x="7680821" y="2562232"/>
            <a:ext cx="1509924" cy="2073041"/>
            <a:chOff x="7834146" y="1542485"/>
            <a:chExt cx="1539345" cy="2119595"/>
          </a:xfrm>
        </p:grpSpPr>
        <p:sp>
          <p:nvSpPr>
            <p:cNvPr id="1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8" name="Straight Connector 1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9" name="Text Placeholder 10"/>
          <p:cNvSpPr>
            <a:spLocks noGrp="1"/>
          </p:cNvSpPr>
          <p:nvPr>
            <p:ph type="body" sz="quarter" idx="48" hasCustomPrompt="1"/>
          </p:nvPr>
        </p:nvSpPr>
        <p:spPr>
          <a:xfrm>
            <a:off x="831922"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0" name="Text Placeholder 12"/>
          <p:cNvSpPr>
            <a:spLocks noGrp="1"/>
          </p:cNvSpPr>
          <p:nvPr>
            <p:ph type="body" sz="quarter" idx="49" hasCustomPrompt="1"/>
          </p:nvPr>
        </p:nvSpPr>
        <p:spPr>
          <a:xfrm>
            <a:off x="831922"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1" name="Text Placeholder 10"/>
          <p:cNvSpPr>
            <a:spLocks noGrp="1"/>
          </p:cNvSpPr>
          <p:nvPr>
            <p:ph type="body" sz="quarter" idx="52" hasCustomPrompt="1"/>
          </p:nvPr>
        </p:nvSpPr>
        <p:spPr>
          <a:xfrm>
            <a:off x="2562716"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2" name="Text Placeholder 12"/>
          <p:cNvSpPr>
            <a:spLocks noGrp="1"/>
          </p:cNvSpPr>
          <p:nvPr>
            <p:ph type="body" sz="quarter" idx="53" hasCustomPrompt="1"/>
          </p:nvPr>
        </p:nvSpPr>
        <p:spPr>
          <a:xfrm>
            <a:off x="2562716"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3" name="Text Placeholder 10"/>
          <p:cNvSpPr>
            <a:spLocks noGrp="1"/>
          </p:cNvSpPr>
          <p:nvPr>
            <p:ph type="body" sz="quarter" idx="56" hasCustomPrompt="1"/>
          </p:nvPr>
        </p:nvSpPr>
        <p:spPr>
          <a:xfrm>
            <a:off x="4293510"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4" name="Text Placeholder 12"/>
          <p:cNvSpPr>
            <a:spLocks noGrp="1"/>
          </p:cNvSpPr>
          <p:nvPr>
            <p:ph type="body" sz="quarter" idx="57" hasCustomPrompt="1"/>
          </p:nvPr>
        </p:nvSpPr>
        <p:spPr>
          <a:xfrm>
            <a:off x="4293510"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5" name="Text Placeholder 10"/>
          <p:cNvSpPr>
            <a:spLocks noGrp="1"/>
          </p:cNvSpPr>
          <p:nvPr>
            <p:ph type="body" sz="quarter" idx="60" hasCustomPrompt="1"/>
          </p:nvPr>
        </p:nvSpPr>
        <p:spPr>
          <a:xfrm>
            <a:off x="6024294"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6"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7" name="Text Placeholder 10"/>
          <p:cNvSpPr>
            <a:spLocks noGrp="1"/>
          </p:cNvSpPr>
          <p:nvPr>
            <p:ph type="body" sz="quarter" idx="64" hasCustomPrompt="1"/>
          </p:nvPr>
        </p:nvSpPr>
        <p:spPr>
          <a:xfrm>
            <a:off x="7755085"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8" name="Text Placeholder 12"/>
          <p:cNvSpPr>
            <a:spLocks noGrp="1"/>
          </p:cNvSpPr>
          <p:nvPr>
            <p:ph type="body" sz="quarter" idx="65" hasCustomPrompt="1"/>
          </p:nvPr>
        </p:nvSpPr>
        <p:spPr>
          <a:xfrm>
            <a:off x="7755085"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341344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488450" y="3764054"/>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3764054"/>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3764054"/>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4" hasCustomPrompt="1"/>
          </p:nvPr>
        </p:nvSpPr>
        <p:spPr>
          <a:xfrm>
            <a:off x="2562716"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5" hasCustomPrompt="1"/>
          </p:nvPr>
        </p:nvSpPr>
        <p:spPr>
          <a:xfrm>
            <a:off x="2562716"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8" hasCustomPrompt="1"/>
          </p:nvPr>
        </p:nvSpPr>
        <p:spPr>
          <a:xfrm>
            <a:off x="4293510"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9" hasCustomPrompt="1"/>
          </p:nvPr>
        </p:nvSpPr>
        <p:spPr>
          <a:xfrm>
            <a:off x="4293510"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2" hasCustomPrompt="1"/>
          </p:nvPr>
        </p:nvSpPr>
        <p:spPr>
          <a:xfrm>
            <a:off x="6024294"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39" name="Group 38"/>
          <p:cNvGrpSpPr/>
          <p:nvPr userDrawn="1"/>
        </p:nvGrpSpPr>
        <p:grpSpPr>
          <a:xfrm>
            <a:off x="2488450" y="1455754"/>
            <a:ext cx="1509924" cy="2073041"/>
            <a:chOff x="2411632" y="1542485"/>
            <a:chExt cx="1539345" cy="2119595"/>
          </a:xfrm>
        </p:grpSpPr>
        <p:sp>
          <p:nvSpPr>
            <p:cNvPr id="40"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1" name="Straight Connector 40"/>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userDrawn="1"/>
        </p:nvGrpSpPr>
        <p:grpSpPr>
          <a:xfrm>
            <a:off x="4219241" y="1455754"/>
            <a:ext cx="1509924" cy="2073041"/>
            <a:chOff x="4219137" y="1542485"/>
            <a:chExt cx="1539345" cy="2119595"/>
          </a:xfrm>
        </p:grpSpPr>
        <p:sp>
          <p:nvSpPr>
            <p:cNvPr id="4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4" name="Straight Connector 4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p:cNvGrpSpPr/>
          <p:nvPr userDrawn="1"/>
        </p:nvGrpSpPr>
        <p:grpSpPr>
          <a:xfrm>
            <a:off x="5950032" y="1455754"/>
            <a:ext cx="1509924" cy="2073041"/>
            <a:chOff x="6026642" y="1542485"/>
            <a:chExt cx="1539345" cy="2119595"/>
          </a:xfrm>
        </p:grpSpPr>
        <p:sp>
          <p:nvSpPr>
            <p:cNvPr id="4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47" name="Straight Connector 4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8" name="Text Placeholder 10"/>
          <p:cNvSpPr>
            <a:spLocks noGrp="1"/>
          </p:cNvSpPr>
          <p:nvPr>
            <p:ph type="body" sz="quarter" idx="64" hasCustomPrompt="1"/>
          </p:nvPr>
        </p:nvSpPr>
        <p:spPr>
          <a:xfrm>
            <a:off x="2562716" y="2550937"/>
            <a:ext cx="1361399" cy="158039"/>
          </a:xfrm>
        </p:spPr>
        <p:txBody>
          <a:bodyPr/>
          <a:lstStyle>
            <a:lvl1pPr algn="l">
              <a:defRPr sz="1000" b="0">
                <a:solidFill>
                  <a:schemeClr val="tx1"/>
                </a:solidFill>
              </a:defRPr>
            </a:lvl1pPr>
          </a:lstStyle>
          <a:p>
            <a:pPr lvl="0"/>
            <a:r>
              <a:rPr lang="en-US" dirty="0" smtClean="0"/>
              <a:t>Click to add company</a:t>
            </a:r>
          </a:p>
        </p:txBody>
      </p:sp>
      <p:sp>
        <p:nvSpPr>
          <p:cNvPr id="49" name="Text Placeholder 12"/>
          <p:cNvSpPr>
            <a:spLocks noGrp="1"/>
          </p:cNvSpPr>
          <p:nvPr>
            <p:ph type="body" sz="quarter" idx="65" hasCustomPrompt="1"/>
          </p:nvPr>
        </p:nvSpPr>
        <p:spPr>
          <a:xfrm>
            <a:off x="2562716"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0" name="Text Placeholder 10"/>
          <p:cNvSpPr>
            <a:spLocks noGrp="1"/>
          </p:cNvSpPr>
          <p:nvPr>
            <p:ph type="body" sz="quarter" idx="66" hasCustomPrompt="1"/>
          </p:nvPr>
        </p:nvSpPr>
        <p:spPr>
          <a:xfrm>
            <a:off x="4293510" y="2550937"/>
            <a:ext cx="1361399" cy="158039"/>
          </a:xfrm>
        </p:spPr>
        <p:txBody>
          <a:bodyPr/>
          <a:lstStyle>
            <a:lvl1pPr algn="l">
              <a:defRPr sz="1000" b="0">
                <a:solidFill>
                  <a:schemeClr val="tx1"/>
                </a:solidFill>
              </a:defRPr>
            </a:lvl1pPr>
          </a:lstStyle>
          <a:p>
            <a:pPr lvl="0"/>
            <a:r>
              <a:rPr lang="en-US" dirty="0" smtClean="0"/>
              <a:t>Click to add company</a:t>
            </a:r>
          </a:p>
        </p:txBody>
      </p:sp>
      <p:sp>
        <p:nvSpPr>
          <p:cNvPr id="51" name="Text Placeholder 12"/>
          <p:cNvSpPr>
            <a:spLocks noGrp="1"/>
          </p:cNvSpPr>
          <p:nvPr>
            <p:ph type="body" sz="quarter" idx="67" hasCustomPrompt="1"/>
          </p:nvPr>
        </p:nvSpPr>
        <p:spPr>
          <a:xfrm>
            <a:off x="4293510" y="28907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2" name="Text Placeholder 10"/>
          <p:cNvSpPr>
            <a:spLocks noGrp="1"/>
          </p:cNvSpPr>
          <p:nvPr>
            <p:ph type="body" sz="quarter" idx="68" hasCustomPrompt="1"/>
          </p:nvPr>
        </p:nvSpPr>
        <p:spPr>
          <a:xfrm>
            <a:off x="6024294" y="2550937"/>
            <a:ext cx="1361399" cy="158039"/>
          </a:xfrm>
        </p:spPr>
        <p:txBody>
          <a:bodyPr/>
          <a:lstStyle>
            <a:lvl1pPr algn="l">
              <a:defRPr sz="1000" b="0">
                <a:solidFill>
                  <a:schemeClr val="tx1"/>
                </a:solidFill>
              </a:defRPr>
            </a:lvl1pPr>
          </a:lstStyle>
          <a:p>
            <a:pPr lvl="0"/>
            <a:r>
              <a:rPr lang="en-US" dirty="0" smtClean="0"/>
              <a:t>Click to add company</a:t>
            </a:r>
          </a:p>
        </p:txBody>
      </p:sp>
      <p:sp>
        <p:nvSpPr>
          <p:cNvPr id="53" name="Text Placeholder 12"/>
          <p:cNvSpPr>
            <a:spLocks noGrp="1"/>
          </p:cNvSpPr>
          <p:nvPr>
            <p:ph type="body" sz="quarter" idx="69" hasCustomPrompt="1"/>
          </p:nvPr>
        </p:nvSpPr>
        <p:spPr>
          <a:xfrm>
            <a:off x="6024294"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972424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22252296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1612116" y="1455754"/>
            <a:ext cx="1509924" cy="2073041"/>
            <a:chOff x="604127" y="1542485"/>
            <a:chExt cx="1539345" cy="2119595"/>
          </a:xfrm>
        </p:grpSpPr>
        <p:sp>
          <p:nvSpPr>
            <p:cNvPr id="2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3342906" y="1455754"/>
            <a:ext cx="1509924" cy="2073041"/>
            <a:chOff x="2411632" y="1542485"/>
            <a:chExt cx="1539345" cy="2119595"/>
          </a:xfrm>
        </p:grpSpPr>
        <p:sp>
          <p:nvSpPr>
            <p:cNvPr id="2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073697" y="1455754"/>
            <a:ext cx="1509924" cy="2073041"/>
            <a:chOff x="4219137" y="1542485"/>
            <a:chExt cx="1539345" cy="2119595"/>
          </a:xfrm>
        </p:grpSpPr>
        <p:sp>
          <p:nvSpPr>
            <p:cNvPr id="3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32" name="Straight Connector 3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p:cNvGrpSpPr/>
          <p:nvPr userDrawn="1"/>
        </p:nvGrpSpPr>
        <p:grpSpPr>
          <a:xfrm>
            <a:off x="6804488" y="1455754"/>
            <a:ext cx="1509924" cy="2073041"/>
            <a:chOff x="6026642" y="1542485"/>
            <a:chExt cx="1539345" cy="2119595"/>
          </a:xfrm>
        </p:grpSpPr>
        <p:sp>
          <p:nvSpPr>
            <p:cNvPr id="3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5" name="Straight Connector 3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6" name="Text Placeholder 10"/>
          <p:cNvSpPr>
            <a:spLocks noGrp="1"/>
          </p:cNvSpPr>
          <p:nvPr>
            <p:ph type="body" sz="quarter" idx="74" hasCustomPrompt="1"/>
          </p:nvPr>
        </p:nvSpPr>
        <p:spPr>
          <a:xfrm>
            <a:off x="1686378"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3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8" name="Text Placeholder 10"/>
          <p:cNvSpPr>
            <a:spLocks noGrp="1"/>
          </p:cNvSpPr>
          <p:nvPr>
            <p:ph type="body" sz="quarter" idx="76" hasCustomPrompt="1"/>
          </p:nvPr>
        </p:nvSpPr>
        <p:spPr>
          <a:xfrm>
            <a:off x="3417169"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3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0" name="Text Placeholder 10"/>
          <p:cNvSpPr>
            <a:spLocks noGrp="1"/>
          </p:cNvSpPr>
          <p:nvPr>
            <p:ph type="body" sz="quarter" idx="78" hasCustomPrompt="1"/>
          </p:nvPr>
        </p:nvSpPr>
        <p:spPr>
          <a:xfrm>
            <a:off x="5147961"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41" name="Text Placeholder 12"/>
          <p:cNvSpPr>
            <a:spLocks noGrp="1"/>
          </p:cNvSpPr>
          <p:nvPr>
            <p:ph type="body" sz="quarter" idx="79" hasCustomPrompt="1"/>
          </p:nvPr>
        </p:nvSpPr>
        <p:spPr>
          <a:xfrm>
            <a:off x="5147961"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2" name="Text Placeholder 10"/>
          <p:cNvSpPr>
            <a:spLocks noGrp="1"/>
          </p:cNvSpPr>
          <p:nvPr>
            <p:ph type="body" sz="quarter" idx="80" hasCustomPrompt="1"/>
          </p:nvPr>
        </p:nvSpPr>
        <p:spPr>
          <a:xfrm>
            <a:off x="6878755"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43" name="Text Placeholder 12"/>
          <p:cNvSpPr>
            <a:spLocks noGrp="1"/>
          </p:cNvSpPr>
          <p:nvPr>
            <p:ph type="body" sz="quarter" idx="81" hasCustomPrompt="1"/>
          </p:nvPr>
        </p:nvSpPr>
        <p:spPr>
          <a:xfrm>
            <a:off x="6878755"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44" name="Group 43"/>
          <p:cNvGrpSpPr/>
          <p:nvPr userDrawn="1"/>
        </p:nvGrpSpPr>
        <p:grpSpPr>
          <a:xfrm>
            <a:off x="2488450" y="3764054"/>
            <a:ext cx="1509924" cy="2073041"/>
            <a:chOff x="2411632" y="1542485"/>
            <a:chExt cx="1539345" cy="2119595"/>
          </a:xfrm>
        </p:grpSpPr>
        <p:sp>
          <p:nvSpPr>
            <p:cNvPr id="4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4219241" y="3764054"/>
            <a:ext cx="1509924" cy="2073041"/>
            <a:chOff x="4219137" y="1542485"/>
            <a:chExt cx="1539345" cy="2119595"/>
          </a:xfrm>
        </p:grpSpPr>
        <p:sp>
          <p:nvSpPr>
            <p:cNvPr id="4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5950032" y="3764054"/>
            <a:ext cx="1509924" cy="2073041"/>
            <a:chOff x="6026642" y="1542485"/>
            <a:chExt cx="1539345" cy="2119595"/>
          </a:xfrm>
        </p:grpSpPr>
        <p:sp>
          <p:nvSpPr>
            <p:cNvPr id="5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2" name="Straight Connector 5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3" name="Text Placeholder 10"/>
          <p:cNvSpPr>
            <a:spLocks noGrp="1"/>
          </p:cNvSpPr>
          <p:nvPr>
            <p:ph type="body" sz="quarter" idx="54" hasCustomPrompt="1"/>
          </p:nvPr>
        </p:nvSpPr>
        <p:spPr>
          <a:xfrm>
            <a:off x="2562716"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54" name="Text Placeholder 12"/>
          <p:cNvSpPr>
            <a:spLocks noGrp="1"/>
          </p:cNvSpPr>
          <p:nvPr>
            <p:ph type="body" sz="quarter" idx="55" hasCustomPrompt="1"/>
          </p:nvPr>
        </p:nvSpPr>
        <p:spPr>
          <a:xfrm>
            <a:off x="2562716"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5" name="Text Placeholder 10"/>
          <p:cNvSpPr>
            <a:spLocks noGrp="1"/>
          </p:cNvSpPr>
          <p:nvPr>
            <p:ph type="body" sz="quarter" idx="58" hasCustomPrompt="1"/>
          </p:nvPr>
        </p:nvSpPr>
        <p:spPr>
          <a:xfrm>
            <a:off x="4293510"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56" name="Text Placeholder 12"/>
          <p:cNvSpPr>
            <a:spLocks noGrp="1"/>
          </p:cNvSpPr>
          <p:nvPr>
            <p:ph type="body" sz="quarter" idx="59" hasCustomPrompt="1"/>
          </p:nvPr>
        </p:nvSpPr>
        <p:spPr>
          <a:xfrm>
            <a:off x="4293510"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7" name="Text Placeholder 10"/>
          <p:cNvSpPr>
            <a:spLocks noGrp="1"/>
          </p:cNvSpPr>
          <p:nvPr>
            <p:ph type="body" sz="quarter" idx="62" hasCustomPrompt="1"/>
          </p:nvPr>
        </p:nvSpPr>
        <p:spPr>
          <a:xfrm>
            <a:off x="6024294"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5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8220688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 x Credentials">
    <p:spTree>
      <p:nvGrpSpPr>
        <p:cNvPr id="1" name=""/>
        <p:cNvGrpSpPr/>
        <p:nvPr/>
      </p:nvGrpSpPr>
      <p:grpSpPr>
        <a:xfrm>
          <a:off x="0" y="0"/>
          <a:ext cx="0" cy="0"/>
          <a:chOff x="0" y="0"/>
          <a:chExt cx="0" cy="0"/>
        </a:xfrm>
      </p:grpSpPr>
      <p:sp>
        <p:nvSpPr>
          <p:cNvPr id="38" name="Rectangle 37"/>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95241" y="451885"/>
            <a:ext cx="8742358" cy="410519"/>
          </a:xfrm>
        </p:spPr>
        <p:txBody>
          <a:bodyPr/>
          <a:lstStyle>
            <a:lvl1pPr>
              <a:defRPr/>
            </a:lvl1pPr>
          </a:lstStyle>
          <a:p>
            <a:r>
              <a:rPr lang="en-US" dirty="0" smtClean="0"/>
              <a:t>Click to add title</a:t>
            </a:r>
            <a:endParaRPr lang="en-US" dirty="0"/>
          </a:p>
        </p:txBody>
      </p:sp>
      <p:grpSp>
        <p:nvGrpSpPr>
          <p:cNvPr id="50" name="Group 49"/>
          <p:cNvGrpSpPr/>
          <p:nvPr userDrawn="1"/>
        </p:nvGrpSpPr>
        <p:grpSpPr>
          <a:xfrm>
            <a:off x="1612116" y="3762392"/>
            <a:ext cx="1509924" cy="2073041"/>
            <a:chOff x="604127" y="1542485"/>
            <a:chExt cx="1539345" cy="2119595"/>
          </a:xfrm>
        </p:grpSpPr>
        <p:sp>
          <p:nvSpPr>
            <p:cNvPr id="51"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3342906" y="3762392"/>
            <a:ext cx="1509924" cy="2073041"/>
            <a:chOff x="2411632" y="1542485"/>
            <a:chExt cx="1539345" cy="2119595"/>
          </a:xfrm>
        </p:grpSpPr>
        <p:sp>
          <p:nvSpPr>
            <p:cNvPr id="66"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userDrawn="1"/>
        </p:nvGrpSpPr>
        <p:grpSpPr>
          <a:xfrm>
            <a:off x="5073697" y="3762392"/>
            <a:ext cx="1509924" cy="2073041"/>
            <a:chOff x="4219137" y="1542485"/>
            <a:chExt cx="1539345" cy="2119595"/>
          </a:xfrm>
        </p:grpSpPr>
        <p:sp>
          <p:nvSpPr>
            <p:cNvPr id="8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84" name="Straight Connector 8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5" name="Group 84"/>
          <p:cNvGrpSpPr/>
          <p:nvPr userDrawn="1"/>
        </p:nvGrpSpPr>
        <p:grpSpPr>
          <a:xfrm>
            <a:off x="6804488" y="3762392"/>
            <a:ext cx="1509924" cy="2073041"/>
            <a:chOff x="6026642" y="1542485"/>
            <a:chExt cx="1539345" cy="2119595"/>
          </a:xfrm>
        </p:grpSpPr>
        <p:sp>
          <p:nvSpPr>
            <p:cNvPr id="8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7" name="Straight Connector 8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8" name="Text Placeholder 10"/>
          <p:cNvSpPr>
            <a:spLocks noGrp="1"/>
          </p:cNvSpPr>
          <p:nvPr>
            <p:ph type="body" sz="quarter" idx="66" hasCustomPrompt="1"/>
          </p:nvPr>
        </p:nvSpPr>
        <p:spPr>
          <a:xfrm>
            <a:off x="1686378"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89"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0" name="Text Placeholder 10"/>
          <p:cNvSpPr>
            <a:spLocks noGrp="1"/>
          </p:cNvSpPr>
          <p:nvPr>
            <p:ph type="body" sz="quarter" idx="68" hasCustomPrompt="1"/>
          </p:nvPr>
        </p:nvSpPr>
        <p:spPr>
          <a:xfrm>
            <a:off x="3417169"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91"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3" name="Text Placeholder 10"/>
          <p:cNvSpPr>
            <a:spLocks noGrp="1"/>
          </p:cNvSpPr>
          <p:nvPr>
            <p:ph type="body" sz="quarter" idx="70" hasCustomPrompt="1"/>
          </p:nvPr>
        </p:nvSpPr>
        <p:spPr>
          <a:xfrm>
            <a:off x="5147961"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94" name="Text Placeholder 12"/>
          <p:cNvSpPr>
            <a:spLocks noGrp="1"/>
          </p:cNvSpPr>
          <p:nvPr>
            <p:ph type="body" sz="quarter" idx="71" hasCustomPrompt="1"/>
          </p:nvPr>
        </p:nvSpPr>
        <p:spPr>
          <a:xfrm>
            <a:off x="5147961"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5" name="Text Placeholder 10"/>
          <p:cNvSpPr>
            <a:spLocks noGrp="1"/>
          </p:cNvSpPr>
          <p:nvPr>
            <p:ph type="body" sz="quarter" idx="72" hasCustomPrompt="1"/>
          </p:nvPr>
        </p:nvSpPr>
        <p:spPr>
          <a:xfrm>
            <a:off x="6878755"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96" name="Text Placeholder 12"/>
          <p:cNvSpPr>
            <a:spLocks noGrp="1"/>
          </p:cNvSpPr>
          <p:nvPr>
            <p:ph type="body" sz="quarter" idx="73" hasCustomPrompt="1"/>
          </p:nvPr>
        </p:nvSpPr>
        <p:spPr>
          <a:xfrm>
            <a:off x="6878755"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104" name="Group 103"/>
          <p:cNvGrpSpPr/>
          <p:nvPr userDrawn="1"/>
        </p:nvGrpSpPr>
        <p:grpSpPr>
          <a:xfrm>
            <a:off x="1612116" y="1455754"/>
            <a:ext cx="1509924" cy="2073041"/>
            <a:chOff x="604127" y="1542485"/>
            <a:chExt cx="1539345" cy="2119595"/>
          </a:xfrm>
        </p:grpSpPr>
        <p:sp>
          <p:nvSpPr>
            <p:cNvPr id="10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06" name="Straight Connector 10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7" name="Group 106"/>
          <p:cNvGrpSpPr/>
          <p:nvPr userDrawn="1"/>
        </p:nvGrpSpPr>
        <p:grpSpPr>
          <a:xfrm>
            <a:off x="3342906" y="1455754"/>
            <a:ext cx="1509924" cy="2073041"/>
            <a:chOff x="2411632" y="1542485"/>
            <a:chExt cx="1539345" cy="2119595"/>
          </a:xfrm>
        </p:grpSpPr>
        <p:sp>
          <p:nvSpPr>
            <p:cNvPr id="10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109" name="Straight Connector 10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0" name="Group 109"/>
          <p:cNvGrpSpPr/>
          <p:nvPr userDrawn="1"/>
        </p:nvGrpSpPr>
        <p:grpSpPr>
          <a:xfrm>
            <a:off x="5073697" y="1455754"/>
            <a:ext cx="1509924" cy="2073041"/>
            <a:chOff x="4219137" y="1542485"/>
            <a:chExt cx="1539345" cy="2119595"/>
          </a:xfrm>
        </p:grpSpPr>
        <p:sp>
          <p:nvSpPr>
            <p:cNvPr id="1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12" name="Straight Connector 1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userDrawn="1"/>
        </p:nvGrpSpPr>
        <p:grpSpPr>
          <a:xfrm>
            <a:off x="6804488" y="1455754"/>
            <a:ext cx="1509924" cy="2073041"/>
            <a:chOff x="6026642" y="1542485"/>
            <a:chExt cx="1539345" cy="2119595"/>
          </a:xfrm>
        </p:grpSpPr>
        <p:sp>
          <p:nvSpPr>
            <p:cNvPr id="1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15" name="Straight Connector 1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16" name="Text Placeholder 10"/>
          <p:cNvSpPr>
            <a:spLocks noGrp="1"/>
          </p:cNvSpPr>
          <p:nvPr>
            <p:ph type="body" sz="quarter" idx="74" hasCustomPrompt="1"/>
          </p:nvPr>
        </p:nvSpPr>
        <p:spPr>
          <a:xfrm>
            <a:off x="1686378"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11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18" name="Text Placeholder 10"/>
          <p:cNvSpPr>
            <a:spLocks noGrp="1"/>
          </p:cNvSpPr>
          <p:nvPr>
            <p:ph type="body" sz="quarter" idx="76" hasCustomPrompt="1"/>
          </p:nvPr>
        </p:nvSpPr>
        <p:spPr>
          <a:xfrm>
            <a:off x="3417169"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11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0" name="Text Placeholder 10"/>
          <p:cNvSpPr>
            <a:spLocks noGrp="1"/>
          </p:cNvSpPr>
          <p:nvPr>
            <p:ph type="body" sz="quarter" idx="78" hasCustomPrompt="1"/>
          </p:nvPr>
        </p:nvSpPr>
        <p:spPr>
          <a:xfrm>
            <a:off x="5147961"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121" name="Text Placeholder 12"/>
          <p:cNvSpPr>
            <a:spLocks noGrp="1"/>
          </p:cNvSpPr>
          <p:nvPr>
            <p:ph type="body" sz="quarter" idx="79" hasCustomPrompt="1"/>
          </p:nvPr>
        </p:nvSpPr>
        <p:spPr>
          <a:xfrm>
            <a:off x="5147961"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2" name="Text Placeholder 10"/>
          <p:cNvSpPr>
            <a:spLocks noGrp="1"/>
          </p:cNvSpPr>
          <p:nvPr>
            <p:ph type="body" sz="quarter" idx="80" hasCustomPrompt="1"/>
          </p:nvPr>
        </p:nvSpPr>
        <p:spPr>
          <a:xfrm>
            <a:off x="6878755" y="2568474"/>
            <a:ext cx="1361399" cy="158039"/>
          </a:xfrm>
        </p:spPr>
        <p:txBody>
          <a:bodyPr/>
          <a:lstStyle>
            <a:lvl1pPr algn="l">
              <a:defRPr sz="1000" b="0">
                <a:solidFill>
                  <a:schemeClr val="tx1"/>
                </a:solidFill>
              </a:defRPr>
            </a:lvl1pPr>
          </a:lstStyle>
          <a:p>
            <a:pPr lvl="0"/>
            <a:r>
              <a:rPr lang="en-US" dirty="0" smtClean="0"/>
              <a:t>Click to add company</a:t>
            </a:r>
          </a:p>
        </p:txBody>
      </p:sp>
      <p:sp>
        <p:nvSpPr>
          <p:cNvPr id="123" name="Text Placeholder 12"/>
          <p:cNvSpPr>
            <a:spLocks noGrp="1"/>
          </p:cNvSpPr>
          <p:nvPr>
            <p:ph type="body" sz="quarter" idx="81" hasCustomPrompt="1"/>
          </p:nvPr>
        </p:nvSpPr>
        <p:spPr>
          <a:xfrm>
            <a:off x="6878755"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74016278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4" name="Group 43"/>
          <p:cNvGrpSpPr/>
          <p:nvPr userDrawn="1"/>
        </p:nvGrpSpPr>
        <p:grpSpPr>
          <a:xfrm>
            <a:off x="757660" y="1457342"/>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42"/>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42"/>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42"/>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42"/>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9" name="Text Placeholder 10"/>
          <p:cNvSpPr>
            <a:spLocks noGrp="1"/>
          </p:cNvSpPr>
          <p:nvPr>
            <p:ph type="body" sz="quarter" idx="48" hasCustomPrompt="1"/>
          </p:nvPr>
        </p:nvSpPr>
        <p:spPr>
          <a:xfrm>
            <a:off x="831922"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60"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1" name="Text Placeholder 10"/>
          <p:cNvSpPr>
            <a:spLocks noGrp="1"/>
          </p:cNvSpPr>
          <p:nvPr>
            <p:ph type="body" sz="quarter" idx="52" hasCustomPrompt="1"/>
          </p:nvPr>
        </p:nvSpPr>
        <p:spPr>
          <a:xfrm>
            <a:off x="2562716"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62" name="Text Placeholder 12"/>
          <p:cNvSpPr>
            <a:spLocks noGrp="1"/>
          </p:cNvSpPr>
          <p:nvPr>
            <p:ph type="body" sz="quarter" idx="53" hasCustomPrompt="1"/>
          </p:nvPr>
        </p:nvSpPr>
        <p:spPr>
          <a:xfrm>
            <a:off x="2562716"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3" name="Text Placeholder 10"/>
          <p:cNvSpPr>
            <a:spLocks noGrp="1"/>
          </p:cNvSpPr>
          <p:nvPr>
            <p:ph type="body" sz="quarter" idx="56" hasCustomPrompt="1"/>
          </p:nvPr>
        </p:nvSpPr>
        <p:spPr>
          <a:xfrm>
            <a:off x="4293510"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64" name="Text Placeholder 12"/>
          <p:cNvSpPr>
            <a:spLocks noGrp="1"/>
          </p:cNvSpPr>
          <p:nvPr>
            <p:ph type="body" sz="quarter" idx="57" hasCustomPrompt="1"/>
          </p:nvPr>
        </p:nvSpPr>
        <p:spPr>
          <a:xfrm>
            <a:off x="4293510"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5" name="Text Placeholder 10"/>
          <p:cNvSpPr>
            <a:spLocks noGrp="1"/>
          </p:cNvSpPr>
          <p:nvPr>
            <p:ph type="body" sz="quarter" idx="60" hasCustomPrompt="1"/>
          </p:nvPr>
        </p:nvSpPr>
        <p:spPr>
          <a:xfrm>
            <a:off x="6024294"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66"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7" name="Text Placeholder 10"/>
          <p:cNvSpPr>
            <a:spLocks noGrp="1"/>
          </p:cNvSpPr>
          <p:nvPr>
            <p:ph type="body" sz="quarter" idx="64" hasCustomPrompt="1"/>
          </p:nvPr>
        </p:nvSpPr>
        <p:spPr>
          <a:xfrm>
            <a:off x="7755085"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68" name="Text Placeholder 12"/>
          <p:cNvSpPr>
            <a:spLocks noGrp="1"/>
          </p:cNvSpPr>
          <p:nvPr>
            <p:ph type="body" sz="quarter" idx="65" hasCustomPrompt="1"/>
          </p:nvPr>
        </p:nvSpPr>
        <p:spPr>
          <a:xfrm>
            <a:off x="7755085"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69" name="Group 68"/>
          <p:cNvGrpSpPr/>
          <p:nvPr userDrawn="1"/>
        </p:nvGrpSpPr>
        <p:grpSpPr>
          <a:xfrm>
            <a:off x="1612116" y="3762392"/>
            <a:ext cx="1509924" cy="2073041"/>
            <a:chOff x="604127" y="1542485"/>
            <a:chExt cx="1539345" cy="2119595"/>
          </a:xfrm>
        </p:grpSpPr>
        <p:sp>
          <p:nvSpPr>
            <p:cNvPr id="7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1" name="Straight Connector 7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p:cNvGrpSpPr/>
          <p:nvPr userDrawn="1"/>
        </p:nvGrpSpPr>
        <p:grpSpPr>
          <a:xfrm>
            <a:off x="3342906" y="3762392"/>
            <a:ext cx="1509924" cy="2073041"/>
            <a:chOff x="2411632" y="1542485"/>
            <a:chExt cx="1539345" cy="2119595"/>
          </a:xfrm>
        </p:grpSpPr>
        <p:sp>
          <p:nvSpPr>
            <p:cNvPr id="7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74" name="Straight Connector 7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p:cNvGrpSpPr/>
          <p:nvPr userDrawn="1"/>
        </p:nvGrpSpPr>
        <p:grpSpPr>
          <a:xfrm>
            <a:off x="5073697" y="3762392"/>
            <a:ext cx="1509924" cy="2073041"/>
            <a:chOff x="4219137" y="1542485"/>
            <a:chExt cx="1539345" cy="2119595"/>
          </a:xfrm>
        </p:grpSpPr>
        <p:sp>
          <p:nvSpPr>
            <p:cNvPr id="7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7" name="Straight Connector 7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8" name="Group 77"/>
          <p:cNvGrpSpPr/>
          <p:nvPr userDrawn="1"/>
        </p:nvGrpSpPr>
        <p:grpSpPr>
          <a:xfrm>
            <a:off x="6804488" y="3762392"/>
            <a:ext cx="1509924" cy="2073041"/>
            <a:chOff x="6026642" y="1542485"/>
            <a:chExt cx="1539345" cy="2119595"/>
          </a:xfrm>
        </p:grpSpPr>
        <p:sp>
          <p:nvSpPr>
            <p:cNvPr id="7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0" name="Straight Connector 7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1" name="Text Placeholder 10"/>
          <p:cNvSpPr>
            <a:spLocks noGrp="1"/>
          </p:cNvSpPr>
          <p:nvPr>
            <p:ph type="body" sz="quarter" idx="66" hasCustomPrompt="1"/>
          </p:nvPr>
        </p:nvSpPr>
        <p:spPr>
          <a:xfrm>
            <a:off x="1686378"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82"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3" name="Text Placeholder 10"/>
          <p:cNvSpPr>
            <a:spLocks noGrp="1"/>
          </p:cNvSpPr>
          <p:nvPr>
            <p:ph type="body" sz="quarter" idx="68" hasCustomPrompt="1"/>
          </p:nvPr>
        </p:nvSpPr>
        <p:spPr>
          <a:xfrm>
            <a:off x="3417169"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84"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5" name="Text Placeholder 10"/>
          <p:cNvSpPr>
            <a:spLocks noGrp="1"/>
          </p:cNvSpPr>
          <p:nvPr>
            <p:ph type="body" sz="quarter" idx="70" hasCustomPrompt="1"/>
          </p:nvPr>
        </p:nvSpPr>
        <p:spPr>
          <a:xfrm>
            <a:off x="5147961"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86" name="Text Placeholder 12"/>
          <p:cNvSpPr>
            <a:spLocks noGrp="1"/>
          </p:cNvSpPr>
          <p:nvPr>
            <p:ph type="body" sz="quarter" idx="71" hasCustomPrompt="1"/>
          </p:nvPr>
        </p:nvSpPr>
        <p:spPr>
          <a:xfrm>
            <a:off x="5147961"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7" name="Text Placeholder 10"/>
          <p:cNvSpPr>
            <a:spLocks noGrp="1"/>
          </p:cNvSpPr>
          <p:nvPr>
            <p:ph type="body" sz="quarter" idx="72" hasCustomPrompt="1"/>
          </p:nvPr>
        </p:nvSpPr>
        <p:spPr>
          <a:xfrm>
            <a:off x="6878755" y="4875112"/>
            <a:ext cx="1361399" cy="158039"/>
          </a:xfrm>
        </p:spPr>
        <p:txBody>
          <a:bodyPr/>
          <a:lstStyle>
            <a:lvl1pPr algn="l">
              <a:defRPr sz="1000" b="0">
                <a:solidFill>
                  <a:schemeClr val="tx1"/>
                </a:solidFill>
              </a:defRPr>
            </a:lvl1pPr>
          </a:lstStyle>
          <a:p>
            <a:pPr lvl="0"/>
            <a:r>
              <a:rPr lang="en-US" dirty="0" smtClean="0"/>
              <a:t>Click to add company</a:t>
            </a:r>
          </a:p>
        </p:txBody>
      </p:sp>
      <p:sp>
        <p:nvSpPr>
          <p:cNvPr id="88" name="Text Placeholder 12"/>
          <p:cNvSpPr>
            <a:spLocks noGrp="1"/>
          </p:cNvSpPr>
          <p:nvPr>
            <p:ph type="body" sz="quarter" idx="73" hasCustomPrompt="1"/>
          </p:nvPr>
        </p:nvSpPr>
        <p:spPr>
          <a:xfrm>
            <a:off x="6878755"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2496215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 x Credentials">
    <p:spTree>
      <p:nvGrpSpPr>
        <p:cNvPr id="1" name=""/>
        <p:cNvGrpSpPr/>
        <p:nvPr/>
      </p:nvGrpSpPr>
      <p:grpSpPr>
        <a:xfrm>
          <a:off x="0" y="0"/>
          <a:ext cx="0" cy="0"/>
          <a:chOff x="0" y="0"/>
          <a:chExt cx="0" cy="0"/>
        </a:xfrm>
      </p:grpSpPr>
      <p:sp>
        <p:nvSpPr>
          <p:cNvPr id="38" name="Rectangle 37"/>
          <p:cNvSpPr/>
          <p:nvPr userDrawn="1"/>
        </p:nvSpPr>
        <p:spPr>
          <a:xfrm>
            <a:off x="602885"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95241" y="451885"/>
            <a:ext cx="8742358" cy="410519"/>
          </a:xfrm>
        </p:spPr>
        <p:txBody>
          <a:bodyPr/>
          <a:lstStyle>
            <a:lvl1pPr>
              <a:defRPr/>
            </a:lvl1pPr>
          </a:lstStyle>
          <a:p>
            <a:r>
              <a:rPr lang="en-US" dirty="0" smtClean="0"/>
              <a:t>Click to add title</a:t>
            </a:r>
            <a:endParaRPr lang="en-US" dirty="0"/>
          </a:p>
        </p:txBody>
      </p:sp>
      <p:grpSp>
        <p:nvGrpSpPr>
          <p:cNvPr id="44" name="Group 43"/>
          <p:cNvGrpSpPr/>
          <p:nvPr userDrawn="1"/>
        </p:nvGrpSpPr>
        <p:grpSpPr>
          <a:xfrm>
            <a:off x="757660" y="1457342"/>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42"/>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42"/>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42"/>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42"/>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 58"/>
          <p:cNvGrpSpPr/>
          <p:nvPr userDrawn="1"/>
        </p:nvGrpSpPr>
        <p:grpSpPr>
          <a:xfrm>
            <a:off x="757660" y="3764054"/>
            <a:ext cx="1509924" cy="2073041"/>
            <a:chOff x="604127" y="1542485"/>
            <a:chExt cx="1539345" cy="2119595"/>
          </a:xfrm>
        </p:grpSpPr>
        <p:sp>
          <p:nvSpPr>
            <p:cNvPr id="6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1" name="Straight Connector 6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userDrawn="1"/>
        </p:nvGrpSpPr>
        <p:grpSpPr>
          <a:xfrm>
            <a:off x="2488450" y="3764054"/>
            <a:ext cx="1509924" cy="2073041"/>
            <a:chOff x="2411632" y="1542485"/>
            <a:chExt cx="1539345" cy="2119595"/>
          </a:xfrm>
        </p:grpSpPr>
        <p:sp>
          <p:nvSpPr>
            <p:cNvPr id="6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4" name="Straight Connector 6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4219241" y="3764054"/>
            <a:ext cx="1509924" cy="2073041"/>
            <a:chOff x="4219137" y="1542485"/>
            <a:chExt cx="1539345" cy="2119595"/>
          </a:xfrm>
        </p:grpSpPr>
        <p:sp>
          <p:nvSpPr>
            <p:cNvPr id="6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p:cNvGrpSpPr/>
          <p:nvPr userDrawn="1"/>
        </p:nvGrpSpPr>
        <p:grpSpPr>
          <a:xfrm>
            <a:off x="5950032" y="3764054"/>
            <a:ext cx="1509924" cy="2073041"/>
            <a:chOff x="6026642" y="1542485"/>
            <a:chExt cx="1539345" cy="2119595"/>
          </a:xfrm>
        </p:grpSpPr>
        <p:sp>
          <p:nvSpPr>
            <p:cNvPr id="6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0" name="Straight Connector 6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 70"/>
          <p:cNvGrpSpPr/>
          <p:nvPr userDrawn="1"/>
        </p:nvGrpSpPr>
        <p:grpSpPr>
          <a:xfrm>
            <a:off x="7680821" y="3764054"/>
            <a:ext cx="1509924" cy="2073041"/>
            <a:chOff x="7834146" y="1542485"/>
            <a:chExt cx="1539345" cy="2119595"/>
          </a:xfrm>
        </p:grpSpPr>
        <p:sp>
          <p:nvSpPr>
            <p:cNvPr id="72"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3" name="Straight Connector 72"/>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4" name="Text Placeholder 10"/>
          <p:cNvSpPr>
            <a:spLocks noGrp="1"/>
          </p:cNvSpPr>
          <p:nvPr>
            <p:ph type="body" sz="quarter" idx="48" hasCustomPrompt="1"/>
          </p:nvPr>
        </p:nvSpPr>
        <p:spPr>
          <a:xfrm>
            <a:off x="831922"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75"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6" name="Text Placeholder 10"/>
          <p:cNvSpPr>
            <a:spLocks noGrp="1"/>
          </p:cNvSpPr>
          <p:nvPr>
            <p:ph type="body" sz="quarter" idx="50" hasCustomPrompt="1"/>
          </p:nvPr>
        </p:nvSpPr>
        <p:spPr>
          <a:xfrm>
            <a:off x="831922"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77" name="Text Placeholder 12"/>
          <p:cNvSpPr>
            <a:spLocks noGrp="1"/>
          </p:cNvSpPr>
          <p:nvPr>
            <p:ph type="body" sz="quarter" idx="51" hasCustomPrompt="1"/>
          </p:nvPr>
        </p:nvSpPr>
        <p:spPr>
          <a:xfrm>
            <a:off x="831922"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8" name="Text Placeholder 10"/>
          <p:cNvSpPr>
            <a:spLocks noGrp="1"/>
          </p:cNvSpPr>
          <p:nvPr>
            <p:ph type="body" sz="quarter" idx="52" hasCustomPrompt="1"/>
          </p:nvPr>
        </p:nvSpPr>
        <p:spPr>
          <a:xfrm>
            <a:off x="2562716"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79" name="Text Placeholder 12"/>
          <p:cNvSpPr>
            <a:spLocks noGrp="1"/>
          </p:cNvSpPr>
          <p:nvPr>
            <p:ph type="body" sz="quarter" idx="53" hasCustomPrompt="1"/>
          </p:nvPr>
        </p:nvSpPr>
        <p:spPr>
          <a:xfrm>
            <a:off x="2562716"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0" name="Text Placeholder 10"/>
          <p:cNvSpPr>
            <a:spLocks noGrp="1"/>
          </p:cNvSpPr>
          <p:nvPr>
            <p:ph type="body" sz="quarter" idx="54" hasCustomPrompt="1"/>
          </p:nvPr>
        </p:nvSpPr>
        <p:spPr>
          <a:xfrm>
            <a:off x="2562716"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81" name="Text Placeholder 12"/>
          <p:cNvSpPr>
            <a:spLocks noGrp="1"/>
          </p:cNvSpPr>
          <p:nvPr>
            <p:ph type="body" sz="quarter" idx="55" hasCustomPrompt="1"/>
          </p:nvPr>
        </p:nvSpPr>
        <p:spPr>
          <a:xfrm>
            <a:off x="2562716"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2" name="Text Placeholder 10"/>
          <p:cNvSpPr>
            <a:spLocks noGrp="1"/>
          </p:cNvSpPr>
          <p:nvPr>
            <p:ph type="body" sz="quarter" idx="56" hasCustomPrompt="1"/>
          </p:nvPr>
        </p:nvSpPr>
        <p:spPr>
          <a:xfrm>
            <a:off x="4293510"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83" name="Text Placeholder 12"/>
          <p:cNvSpPr>
            <a:spLocks noGrp="1"/>
          </p:cNvSpPr>
          <p:nvPr>
            <p:ph type="body" sz="quarter" idx="57" hasCustomPrompt="1"/>
          </p:nvPr>
        </p:nvSpPr>
        <p:spPr>
          <a:xfrm>
            <a:off x="4293510"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4" name="Text Placeholder 10"/>
          <p:cNvSpPr>
            <a:spLocks noGrp="1"/>
          </p:cNvSpPr>
          <p:nvPr>
            <p:ph type="body" sz="quarter" idx="58" hasCustomPrompt="1"/>
          </p:nvPr>
        </p:nvSpPr>
        <p:spPr>
          <a:xfrm>
            <a:off x="4293510"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85" name="Text Placeholder 12"/>
          <p:cNvSpPr>
            <a:spLocks noGrp="1"/>
          </p:cNvSpPr>
          <p:nvPr>
            <p:ph type="body" sz="quarter" idx="59" hasCustomPrompt="1"/>
          </p:nvPr>
        </p:nvSpPr>
        <p:spPr>
          <a:xfrm>
            <a:off x="4293510"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2" name="Text Placeholder 10"/>
          <p:cNvSpPr>
            <a:spLocks noGrp="1"/>
          </p:cNvSpPr>
          <p:nvPr>
            <p:ph type="body" sz="quarter" idx="60" hasCustomPrompt="1"/>
          </p:nvPr>
        </p:nvSpPr>
        <p:spPr>
          <a:xfrm>
            <a:off x="6024294"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97"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8" name="Text Placeholder 10"/>
          <p:cNvSpPr>
            <a:spLocks noGrp="1"/>
          </p:cNvSpPr>
          <p:nvPr>
            <p:ph type="body" sz="quarter" idx="62" hasCustomPrompt="1"/>
          </p:nvPr>
        </p:nvSpPr>
        <p:spPr>
          <a:xfrm>
            <a:off x="6024294"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99"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0" name="Text Placeholder 10"/>
          <p:cNvSpPr>
            <a:spLocks noGrp="1"/>
          </p:cNvSpPr>
          <p:nvPr>
            <p:ph type="body" sz="quarter" idx="64" hasCustomPrompt="1"/>
          </p:nvPr>
        </p:nvSpPr>
        <p:spPr>
          <a:xfrm>
            <a:off x="7755085" y="2570062"/>
            <a:ext cx="1361399" cy="158039"/>
          </a:xfrm>
        </p:spPr>
        <p:txBody>
          <a:bodyPr/>
          <a:lstStyle>
            <a:lvl1pPr algn="l">
              <a:defRPr sz="1000" b="0">
                <a:solidFill>
                  <a:schemeClr val="tx1"/>
                </a:solidFill>
              </a:defRPr>
            </a:lvl1pPr>
          </a:lstStyle>
          <a:p>
            <a:pPr lvl="0"/>
            <a:r>
              <a:rPr lang="en-US" dirty="0" smtClean="0"/>
              <a:t>Click to add company</a:t>
            </a:r>
          </a:p>
        </p:txBody>
      </p:sp>
      <p:sp>
        <p:nvSpPr>
          <p:cNvPr id="101" name="Text Placeholder 12"/>
          <p:cNvSpPr>
            <a:spLocks noGrp="1"/>
          </p:cNvSpPr>
          <p:nvPr>
            <p:ph type="body" sz="quarter" idx="65" hasCustomPrompt="1"/>
          </p:nvPr>
        </p:nvSpPr>
        <p:spPr>
          <a:xfrm>
            <a:off x="7755085"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2" name="Text Placeholder 10"/>
          <p:cNvSpPr>
            <a:spLocks noGrp="1"/>
          </p:cNvSpPr>
          <p:nvPr>
            <p:ph type="body" sz="quarter" idx="66" hasCustomPrompt="1"/>
          </p:nvPr>
        </p:nvSpPr>
        <p:spPr>
          <a:xfrm>
            <a:off x="7755085" y="4859237"/>
            <a:ext cx="1361399" cy="158039"/>
          </a:xfrm>
        </p:spPr>
        <p:txBody>
          <a:bodyPr/>
          <a:lstStyle>
            <a:lvl1pPr algn="l">
              <a:defRPr sz="1000" b="0">
                <a:solidFill>
                  <a:schemeClr val="tx1"/>
                </a:solidFill>
              </a:defRPr>
            </a:lvl1pPr>
          </a:lstStyle>
          <a:p>
            <a:pPr lvl="0"/>
            <a:r>
              <a:rPr lang="en-US" dirty="0" smtClean="0"/>
              <a:t>Click to add company</a:t>
            </a:r>
          </a:p>
        </p:txBody>
      </p:sp>
      <p:sp>
        <p:nvSpPr>
          <p:cNvPr id="103" name="Text Placeholder 12"/>
          <p:cNvSpPr>
            <a:spLocks noGrp="1"/>
          </p:cNvSpPr>
          <p:nvPr>
            <p:ph type="body" sz="quarter" idx="67" hasCustomPrompt="1"/>
          </p:nvPr>
        </p:nvSpPr>
        <p:spPr>
          <a:xfrm>
            <a:off x="7755085"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93331949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lain">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95051" y="3200401"/>
            <a:ext cx="8739981" cy="962025"/>
          </a:xfrm>
        </p:spPr>
        <p:txBody>
          <a:bodyPr/>
          <a:lstStyle>
            <a:lvl1pPr>
              <a:defRPr sz="2000" b="0"/>
            </a:lvl1pPr>
          </a:lstStyle>
          <a:p>
            <a:pPr lvl="0"/>
            <a:r>
              <a:rPr lang="en-US" dirty="0" smtClean="0"/>
              <a:t>Sub-title</a:t>
            </a:r>
            <a:endParaRPr lang="en-GB" dirty="0"/>
          </a:p>
        </p:txBody>
      </p:sp>
      <p:cxnSp>
        <p:nvCxnSpPr>
          <p:cNvPr id="3" name="Straight Connector 2"/>
          <p:cNvCxnSpPr/>
          <p:nvPr userDrawn="1"/>
        </p:nvCxnSpPr>
        <p:spPr>
          <a:xfrm>
            <a:off x="589674" y="5483009"/>
            <a:ext cx="874583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hasCustomPrompt="1"/>
          </p:nvPr>
        </p:nvSpPr>
        <p:spPr>
          <a:xfrm>
            <a:off x="608592" y="469578"/>
            <a:ext cx="8742358" cy="1510131"/>
          </a:xfrm>
        </p:spPr>
        <p:txBody>
          <a:bodyPr vert="horz" lIns="0" tIns="0" rIns="0" bIns="0" rtlCol="0">
            <a:noAutofit/>
          </a:bodyPr>
          <a:lstStyle>
            <a:lvl1pPr>
              <a:defRPr lang="en-US" sz="4500" baseline="0">
                <a:solidFill>
                  <a:schemeClr val="tx2"/>
                </a:solidFill>
                <a:ea typeface="+mn-ea"/>
              </a:defRPr>
            </a:lvl1pPr>
          </a:lstStyle>
          <a:p>
            <a:pPr marL="0" lvl="0" indent="0">
              <a:spcBef>
                <a:spcPts val="0"/>
              </a:spcBef>
              <a:buFontTx/>
            </a:pPr>
            <a:r>
              <a:rPr lang="en-US" dirty="0" smtClean="0"/>
              <a:t>title</a:t>
            </a:r>
            <a:endParaRPr lang="en-US" dirty="0"/>
          </a:p>
        </p:txBody>
      </p:sp>
      <p:sp>
        <p:nvSpPr>
          <p:cNvPr id="4" name="Text Placeholder 3"/>
          <p:cNvSpPr>
            <a:spLocks noGrp="1"/>
          </p:cNvSpPr>
          <p:nvPr>
            <p:ph type="body" sz="quarter" idx="12" hasCustomPrompt="1"/>
          </p:nvPr>
        </p:nvSpPr>
        <p:spPr>
          <a:xfrm>
            <a:off x="605370" y="5048254"/>
            <a:ext cx="8739981" cy="409575"/>
          </a:xfrm>
        </p:spPr>
        <p:txBody>
          <a:bodyPr anchor="b"/>
          <a:lstStyle>
            <a:lvl1pPr>
              <a:defRPr b="0">
                <a:solidFill>
                  <a:schemeClr val="tx1"/>
                </a:solidFill>
              </a:defRPr>
            </a:lvl1pPr>
          </a:lstStyle>
          <a:p>
            <a:pPr lvl="0"/>
            <a:r>
              <a:rPr lang="en-US" dirty="0" smtClean="0"/>
              <a:t>date</a:t>
            </a:r>
            <a:endParaRPr lang="en-GB" dirty="0"/>
          </a:p>
        </p:txBody>
      </p:sp>
      <p:pic>
        <p:nvPicPr>
          <p:cNvPr id="15" name="Picture 14" descr="EgonZegner_logo_Black.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07" y="5635248"/>
            <a:ext cx="3229162" cy="515331"/>
          </a:xfrm>
          <a:prstGeom prst="rect">
            <a:avLst/>
          </a:prstGeom>
        </p:spPr>
      </p:pic>
    </p:spTree>
    <p:extLst>
      <p:ext uri="{BB962C8B-B14F-4D97-AF65-F5344CB8AC3E}">
        <p14:creationId xmlns:p14="http://schemas.microsoft.com/office/powerpoint/2010/main" val="18897778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5" name="Content Placeholder 4"/>
          <p:cNvSpPr>
            <a:spLocks noGrp="1"/>
          </p:cNvSpPr>
          <p:nvPr>
            <p:ph sz="quarter" idx="10"/>
          </p:nvPr>
        </p:nvSpPr>
        <p:spPr>
          <a:xfrm>
            <a:off x="608808" y="1143152"/>
            <a:ext cx="8724817" cy="4924425"/>
          </a:xfrm>
        </p:spPr>
        <p:txBody>
          <a:bodyPr/>
          <a:lstStyle>
            <a:lvl2pPr marL="0" indent="0">
              <a:buNone/>
              <a:defRPr/>
            </a:lvl2pPr>
            <a:lvl3pPr marL="400050" indent="-168275">
              <a:buFont typeface="Arial" pitchFamily="34" charset="0"/>
              <a:buChar char="•"/>
              <a:defRPr/>
            </a:lvl3pPr>
            <a:lvl4pPr marL="628650" indent="-173038">
              <a:defRPr/>
            </a:lvl4pPr>
            <a:lvl5pPr marL="857250" indent="-1778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29668533"/>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571988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rofile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882" y="444524"/>
            <a:ext cx="8742358" cy="410519"/>
          </a:xfrm>
        </p:spPr>
        <p:txBody>
          <a:bodyPr/>
          <a:lstStyle>
            <a:lvl1pPr>
              <a:defRPr b="0" baseline="0">
                <a:solidFill>
                  <a:schemeClr val="tx1"/>
                </a:solidFill>
              </a:defRPr>
            </a:lvl1pPr>
          </a:lstStyle>
          <a:p>
            <a:r>
              <a:rPr lang="en-US" dirty="0" smtClean="0"/>
              <a:t>Click to enter Candidate name</a:t>
            </a:r>
            <a:endParaRPr lang="en-US" dirty="0"/>
          </a:p>
        </p:txBody>
      </p:sp>
      <p:sp>
        <p:nvSpPr>
          <p:cNvPr id="3" name="Content Placeholder 2"/>
          <p:cNvSpPr>
            <a:spLocks noGrp="1"/>
          </p:cNvSpPr>
          <p:nvPr>
            <p:ph idx="1" hasCustomPrompt="1"/>
          </p:nvPr>
        </p:nvSpPr>
        <p:spPr>
          <a:xfrm>
            <a:off x="594364" y="1146193"/>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
        <p:nvSpPr>
          <p:cNvPr id="6" name="Content Placeholder 2"/>
          <p:cNvSpPr>
            <a:spLocks noGrp="1"/>
          </p:cNvSpPr>
          <p:nvPr>
            <p:ph idx="10" hasCustomPrompt="1"/>
          </p:nvPr>
        </p:nvSpPr>
        <p:spPr>
          <a:xfrm>
            <a:off x="5048251" y="1146193"/>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Tree>
    <p:extLst>
      <p:ext uri="{BB962C8B-B14F-4D97-AF65-F5344CB8AC3E}">
        <p14:creationId xmlns:p14="http://schemas.microsoft.com/office/powerpoint/2010/main" val="172249889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6" name="Content Placeholder 5"/>
          <p:cNvSpPr>
            <a:spLocks noGrp="1"/>
          </p:cNvSpPr>
          <p:nvPr>
            <p:ph sz="quarter" idx="10"/>
          </p:nvPr>
        </p:nvSpPr>
        <p:spPr>
          <a:xfrm>
            <a:off x="598488" y="1151516"/>
            <a:ext cx="416361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5181733" y="1151516"/>
            <a:ext cx="416189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468886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sultant Profi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1"/>
          </p:nvPr>
        </p:nvSpPr>
        <p:spPr>
          <a:xfrm>
            <a:off x="612937" y="1152168"/>
            <a:ext cx="1980932" cy="2286000"/>
          </a:xfrm>
        </p:spPr>
      </p:sp>
      <p:sp>
        <p:nvSpPr>
          <p:cNvPr id="4" name="Text Placeholder 6"/>
          <p:cNvSpPr>
            <a:spLocks noGrp="1"/>
          </p:cNvSpPr>
          <p:nvPr>
            <p:ph type="body" sz="quarter" idx="13" hasCustomPrompt="1"/>
          </p:nvPr>
        </p:nvSpPr>
        <p:spPr>
          <a:xfrm>
            <a:off x="2932246" y="1152173"/>
            <a:ext cx="5556646" cy="287101"/>
          </a:xfrm>
        </p:spPr>
        <p:txBody>
          <a:bodyPr/>
          <a:lstStyle>
            <a:lvl1pPr>
              <a:defRPr baseline="0"/>
            </a:lvl1pPr>
          </a:lstStyle>
          <a:p>
            <a:pPr lvl="0"/>
            <a:r>
              <a:rPr lang="en-US" dirty="0" smtClean="0"/>
              <a:t>[Name goes here]</a:t>
            </a:r>
          </a:p>
        </p:txBody>
      </p:sp>
      <p:sp>
        <p:nvSpPr>
          <p:cNvPr id="5" name="Text Placeholder 6"/>
          <p:cNvSpPr>
            <a:spLocks noGrp="1"/>
          </p:cNvSpPr>
          <p:nvPr>
            <p:ph type="body" sz="quarter" idx="14" hasCustomPrompt="1"/>
          </p:nvPr>
        </p:nvSpPr>
        <p:spPr>
          <a:xfrm>
            <a:off x="2932246" y="1439747"/>
            <a:ext cx="5556646" cy="230115"/>
          </a:xfrm>
        </p:spPr>
        <p:txBody>
          <a:bodyPr anchor="ctr"/>
          <a:lstStyle>
            <a:lvl1pPr>
              <a:spcBef>
                <a:spcPts val="1200"/>
              </a:spcBef>
              <a:defRPr sz="1200" baseline="0"/>
            </a:lvl1pPr>
          </a:lstStyle>
          <a:p>
            <a:pPr lvl="0"/>
            <a:r>
              <a:rPr lang="en-US" dirty="0" smtClean="0"/>
              <a:t>[Location]</a:t>
            </a:r>
          </a:p>
        </p:txBody>
      </p:sp>
      <p:sp>
        <p:nvSpPr>
          <p:cNvPr id="6" name="Text Placeholder 6"/>
          <p:cNvSpPr>
            <a:spLocks noGrp="1"/>
          </p:cNvSpPr>
          <p:nvPr>
            <p:ph type="body" sz="quarter" idx="15" hasCustomPrompt="1"/>
          </p:nvPr>
        </p:nvSpPr>
        <p:spPr>
          <a:xfrm>
            <a:off x="2932246" y="1860691"/>
            <a:ext cx="5556646" cy="445273"/>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7" name="Text Placeholder 6"/>
          <p:cNvSpPr>
            <a:spLocks noGrp="1"/>
          </p:cNvSpPr>
          <p:nvPr>
            <p:ph type="body" sz="quarter" idx="16" hasCustomPrompt="1"/>
          </p:nvPr>
        </p:nvSpPr>
        <p:spPr>
          <a:xfrm>
            <a:off x="2932246" y="2560403"/>
            <a:ext cx="5556646" cy="882594"/>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8" name="Text Placeholder 11"/>
          <p:cNvSpPr>
            <a:spLocks noGrp="1"/>
          </p:cNvSpPr>
          <p:nvPr>
            <p:ph type="body" sz="quarter" idx="17" hasCustomPrompt="1"/>
          </p:nvPr>
        </p:nvSpPr>
        <p:spPr>
          <a:xfrm>
            <a:off x="612247" y="3762380"/>
            <a:ext cx="7885245" cy="2316163"/>
          </a:xfrm>
        </p:spPr>
        <p:txBody>
          <a:bodyPr/>
          <a:lstStyle>
            <a:lvl1pPr>
              <a:defRPr sz="1000" b="0">
                <a:solidFill>
                  <a:schemeClr val="tx1"/>
                </a:solidFill>
              </a:defRPr>
            </a:lvl1pPr>
          </a:lstStyle>
          <a:p>
            <a:pPr lvl="0"/>
            <a:r>
              <a:rPr lang="en-US" dirty="0" smtClean="0"/>
              <a:t>Click to add text</a:t>
            </a:r>
          </a:p>
        </p:txBody>
      </p:sp>
      <p:sp>
        <p:nvSpPr>
          <p:cNvPr id="9" name="TextBox 8"/>
          <p:cNvSpPr txBox="1"/>
          <p:nvPr userDrawn="1"/>
        </p:nvSpPr>
        <p:spPr>
          <a:xfrm>
            <a:off x="2932246" y="1669857"/>
            <a:ext cx="5120640" cy="199350"/>
          </a:xfrm>
          <a:prstGeom prst="rect">
            <a:avLst/>
          </a:prstGeom>
          <a:noFill/>
        </p:spPr>
        <p:txBody>
          <a:bodyPr wrap="square" lIns="0" tIns="0" rIns="0" bIns="0" rtlCol="0" anchor="b">
            <a:noAutofit/>
          </a:bodyPr>
          <a:lstStyle/>
          <a:p>
            <a:r>
              <a:rPr lang="en-GB" sz="1000" b="1" dirty="0" smtClean="0">
                <a:solidFill>
                  <a:prstClr val="black"/>
                </a:solidFill>
                <a:ea typeface="ヒラギノ角ゴ Pro W3" pitchFamily="1" charset="-128"/>
              </a:rPr>
              <a:t>Education</a:t>
            </a:r>
          </a:p>
        </p:txBody>
      </p:sp>
      <p:sp>
        <p:nvSpPr>
          <p:cNvPr id="10" name="TextBox 9"/>
          <p:cNvSpPr txBox="1"/>
          <p:nvPr userDrawn="1"/>
        </p:nvSpPr>
        <p:spPr>
          <a:xfrm>
            <a:off x="2932246" y="2362945"/>
            <a:ext cx="5120640" cy="199350"/>
          </a:xfrm>
          <a:prstGeom prst="rect">
            <a:avLst/>
          </a:prstGeom>
          <a:noFill/>
        </p:spPr>
        <p:txBody>
          <a:bodyPr wrap="square" lIns="0" tIns="0" rIns="0" bIns="0" rtlCol="0" anchor="b">
            <a:noAutofit/>
          </a:bodyPr>
          <a:lstStyle/>
          <a:p>
            <a:r>
              <a:rPr lang="en-GB" sz="1000" b="1" dirty="0" smtClean="0">
                <a:solidFill>
                  <a:prstClr val="black"/>
                </a:solidFill>
                <a:ea typeface="ヒラギノ角ゴ Pro W3" pitchFamily="1" charset="-128"/>
              </a:rPr>
              <a:t>Previous Experience</a:t>
            </a:r>
          </a:p>
        </p:txBody>
      </p:sp>
    </p:spTree>
    <p:extLst>
      <p:ext uri="{BB962C8B-B14F-4D97-AF65-F5344CB8AC3E}">
        <p14:creationId xmlns:p14="http://schemas.microsoft.com/office/powerpoint/2010/main" val="535444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file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886" y="444532"/>
            <a:ext cx="8742358" cy="410519"/>
          </a:xfrm>
        </p:spPr>
        <p:txBody>
          <a:bodyPr/>
          <a:lstStyle>
            <a:lvl1pPr>
              <a:defRPr b="0" baseline="0">
                <a:solidFill>
                  <a:schemeClr val="tx1"/>
                </a:solidFill>
              </a:defRPr>
            </a:lvl1pPr>
          </a:lstStyle>
          <a:p>
            <a:r>
              <a:rPr lang="en-US" dirty="0" smtClean="0"/>
              <a:t>Click to enter Candidate name</a:t>
            </a:r>
            <a:endParaRPr lang="en-US" dirty="0"/>
          </a:p>
        </p:txBody>
      </p:sp>
      <p:sp>
        <p:nvSpPr>
          <p:cNvPr id="3" name="Content Placeholder 2"/>
          <p:cNvSpPr>
            <a:spLocks noGrp="1"/>
          </p:cNvSpPr>
          <p:nvPr>
            <p:ph idx="1" hasCustomPrompt="1"/>
          </p:nvPr>
        </p:nvSpPr>
        <p:spPr>
          <a:xfrm>
            <a:off x="594368" y="1146196"/>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
        <p:nvSpPr>
          <p:cNvPr id="6" name="Content Placeholder 2"/>
          <p:cNvSpPr>
            <a:spLocks noGrp="1"/>
          </p:cNvSpPr>
          <p:nvPr>
            <p:ph idx="10" hasCustomPrompt="1"/>
          </p:nvPr>
        </p:nvSpPr>
        <p:spPr>
          <a:xfrm>
            <a:off x="5048256" y="1146196"/>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Tree>
    <p:extLst>
      <p:ext uri="{BB962C8B-B14F-4D97-AF65-F5344CB8AC3E}">
        <p14:creationId xmlns:p14="http://schemas.microsoft.com/office/powerpoint/2010/main" val="17947409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3 x Consultant Profile">
    <p:spTree>
      <p:nvGrpSpPr>
        <p:cNvPr id="1" name=""/>
        <p:cNvGrpSpPr/>
        <p:nvPr/>
      </p:nvGrpSpPr>
      <p:grpSpPr>
        <a:xfrm>
          <a:off x="0" y="0"/>
          <a:ext cx="0" cy="0"/>
          <a:chOff x="0" y="0"/>
          <a:chExt cx="0" cy="0"/>
        </a:xfrm>
      </p:grpSpPr>
      <p:sp>
        <p:nvSpPr>
          <p:cNvPr id="25" name="Text Placeholder 24"/>
          <p:cNvSpPr>
            <a:spLocks noGrp="1"/>
          </p:cNvSpPr>
          <p:nvPr>
            <p:ph type="body" sz="quarter" idx="27" hasCustomPrompt="1"/>
          </p:nvPr>
        </p:nvSpPr>
        <p:spPr>
          <a:xfrm>
            <a:off x="608806" y="2390780"/>
            <a:ext cx="2643320" cy="619125"/>
          </a:xfrm>
        </p:spPr>
        <p:txBody>
          <a:bodyPr/>
          <a:lstStyle>
            <a:lvl1pPr>
              <a:defRPr b="0"/>
            </a:lvl1pPr>
          </a:lstStyle>
          <a:p>
            <a:pPr lvl="0"/>
            <a:r>
              <a:rPr lang="en-US" dirty="0" smtClean="0"/>
              <a:t>[Consultant Name]</a:t>
            </a:r>
            <a:endParaRPr lang="en-GB"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10"/>
          <p:cNvSpPr>
            <a:spLocks noGrp="1"/>
          </p:cNvSpPr>
          <p:nvPr>
            <p:ph type="pic" sz="quarter" idx="11"/>
          </p:nvPr>
        </p:nvSpPr>
        <p:spPr>
          <a:xfrm>
            <a:off x="612939" y="1150476"/>
            <a:ext cx="1079339" cy="1238273"/>
          </a:xfrm>
        </p:spPr>
      </p:sp>
      <p:sp>
        <p:nvSpPr>
          <p:cNvPr id="6" name="Picture Placeholder 12"/>
          <p:cNvSpPr>
            <a:spLocks noGrp="1"/>
          </p:cNvSpPr>
          <p:nvPr>
            <p:ph type="pic" sz="quarter" idx="13"/>
          </p:nvPr>
        </p:nvSpPr>
        <p:spPr>
          <a:xfrm>
            <a:off x="3624744" y="1150476"/>
            <a:ext cx="1079339" cy="1238273"/>
          </a:xfrm>
        </p:spPr>
      </p:sp>
      <p:sp>
        <p:nvSpPr>
          <p:cNvPr id="8" name="Picture Placeholder 14"/>
          <p:cNvSpPr>
            <a:spLocks noGrp="1"/>
          </p:cNvSpPr>
          <p:nvPr>
            <p:ph type="pic" sz="quarter" idx="15"/>
          </p:nvPr>
        </p:nvSpPr>
        <p:spPr>
          <a:xfrm>
            <a:off x="6694484" y="1150476"/>
            <a:ext cx="1079339" cy="1238273"/>
          </a:xfrm>
        </p:spPr>
      </p:sp>
      <p:sp>
        <p:nvSpPr>
          <p:cNvPr id="9" name="Text Placeholder 16"/>
          <p:cNvSpPr>
            <a:spLocks noGrp="1"/>
          </p:cNvSpPr>
          <p:nvPr>
            <p:ph type="body" sz="quarter" idx="19" hasCustomPrompt="1"/>
          </p:nvPr>
        </p:nvSpPr>
        <p:spPr>
          <a:xfrm>
            <a:off x="612937" y="2998123"/>
            <a:ext cx="2655237" cy="230115"/>
          </a:xfrm>
        </p:spPr>
        <p:txBody>
          <a:bodyPr/>
          <a:lstStyle>
            <a:lvl1pPr>
              <a:defRPr sz="1200"/>
            </a:lvl1pPr>
          </a:lstStyle>
          <a:p>
            <a:r>
              <a:rPr lang="en-GB" dirty="0" smtClean="0"/>
              <a:t>[Office]</a:t>
            </a:r>
            <a:endParaRPr lang="en-GB" dirty="0"/>
          </a:p>
        </p:txBody>
      </p:sp>
      <p:sp>
        <p:nvSpPr>
          <p:cNvPr id="10" name="Text Placeholder 17"/>
          <p:cNvSpPr>
            <a:spLocks noGrp="1"/>
          </p:cNvSpPr>
          <p:nvPr>
            <p:ph type="body" sz="quarter" idx="20" hasCustomPrompt="1"/>
          </p:nvPr>
        </p:nvSpPr>
        <p:spPr>
          <a:xfrm>
            <a:off x="3624741" y="2998123"/>
            <a:ext cx="2644313" cy="230115"/>
          </a:xfrm>
        </p:spPr>
        <p:txBody>
          <a:bodyPr/>
          <a:lstStyle>
            <a:lvl1pPr>
              <a:defRPr sz="1200"/>
            </a:lvl1pPr>
          </a:lstStyle>
          <a:p>
            <a:r>
              <a:rPr lang="en-GB" dirty="0" smtClean="0"/>
              <a:t>[Office]</a:t>
            </a:r>
            <a:endParaRPr lang="en-GB" dirty="0"/>
          </a:p>
        </p:txBody>
      </p:sp>
      <p:sp>
        <p:nvSpPr>
          <p:cNvPr id="11" name="Text Placeholder 18"/>
          <p:cNvSpPr>
            <a:spLocks noGrp="1"/>
          </p:cNvSpPr>
          <p:nvPr>
            <p:ph type="body" sz="quarter" idx="21" hasCustomPrompt="1"/>
          </p:nvPr>
        </p:nvSpPr>
        <p:spPr>
          <a:xfrm>
            <a:off x="6694484" y="2998123"/>
            <a:ext cx="2643191" cy="230115"/>
          </a:xfrm>
        </p:spPr>
        <p:txBody>
          <a:bodyPr/>
          <a:lstStyle>
            <a:lvl1pPr>
              <a:defRPr sz="1200"/>
            </a:lvl1pPr>
          </a:lstStyle>
          <a:p>
            <a:r>
              <a:rPr lang="en-GB" dirty="0" smtClean="0"/>
              <a:t>[Office]</a:t>
            </a:r>
            <a:endParaRPr lang="en-GB" dirty="0"/>
          </a:p>
        </p:txBody>
      </p:sp>
      <p:sp>
        <p:nvSpPr>
          <p:cNvPr id="12" name="Text Placeholder 19"/>
          <p:cNvSpPr>
            <a:spLocks noGrp="1"/>
          </p:cNvSpPr>
          <p:nvPr>
            <p:ph type="body" sz="quarter" idx="22"/>
          </p:nvPr>
        </p:nvSpPr>
        <p:spPr>
          <a:xfrm>
            <a:off x="612936" y="3430474"/>
            <a:ext cx="2647328" cy="571500"/>
          </a:xfrm>
        </p:spPr>
        <p:txBody>
          <a:bodyPr/>
          <a:lstStyle>
            <a:lvl1pPr>
              <a:defRPr sz="1000" b="0">
                <a:solidFill>
                  <a:schemeClr val="tx1"/>
                </a:solidFill>
              </a:defRPr>
            </a:lvl1pPr>
          </a:lstStyle>
          <a:p>
            <a:endParaRPr lang="en-GB" dirty="0"/>
          </a:p>
        </p:txBody>
      </p:sp>
      <p:sp>
        <p:nvSpPr>
          <p:cNvPr id="13" name="Text Placeholder 15"/>
          <p:cNvSpPr>
            <a:spLocks noGrp="1"/>
          </p:cNvSpPr>
          <p:nvPr>
            <p:ph type="body" sz="quarter" idx="16"/>
          </p:nvPr>
        </p:nvSpPr>
        <p:spPr>
          <a:xfrm>
            <a:off x="612939" y="4144461"/>
            <a:ext cx="2642888" cy="2027743"/>
          </a:xfrm>
        </p:spPr>
        <p:txBody>
          <a:bodyPr/>
          <a:lstStyle>
            <a:lvl1pPr>
              <a:defRPr sz="1000" b="0">
                <a:solidFill>
                  <a:schemeClr val="tx1"/>
                </a:solidFill>
              </a:defRPr>
            </a:lvl1pPr>
          </a:lstStyle>
          <a:p>
            <a:endParaRPr lang="en-GB" dirty="0"/>
          </a:p>
        </p:txBody>
      </p:sp>
      <p:sp>
        <p:nvSpPr>
          <p:cNvPr id="14" name="Text Placeholder 20"/>
          <p:cNvSpPr>
            <a:spLocks noGrp="1"/>
          </p:cNvSpPr>
          <p:nvPr>
            <p:ph type="body" sz="quarter" idx="23"/>
          </p:nvPr>
        </p:nvSpPr>
        <p:spPr>
          <a:xfrm>
            <a:off x="3624744" y="3419348"/>
            <a:ext cx="2647328" cy="571500"/>
          </a:xfrm>
        </p:spPr>
        <p:txBody>
          <a:bodyPr/>
          <a:lstStyle>
            <a:lvl1pPr>
              <a:defRPr sz="1000" b="0">
                <a:solidFill>
                  <a:schemeClr val="tx1"/>
                </a:solidFill>
              </a:defRPr>
            </a:lvl1pPr>
          </a:lstStyle>
          <a:p>
            <a:endParaRPr lang="en-GB"/>
          </a:p>
        </p:txBody>
      </p:sp>
      <p:sp>
        <p:nvSpPr>
          <p:cNvPr id="15" name="Text Placeholder 21"/>
          <p:cNvSpPr>
            <a:spLocks noGrp="1"/>
          </p:cNvSpPr>
          <p:nvPr>
            <p:ph type="body" sz="quarter" idx="24"/>
          </p:nvPr>
        </p:nvSpPr>
        <p:spPr>
          <a:xfrm>
            <a:off x="3624744" y="4133335"/>
            <a:ext cx="2642888" cy="2027743"/>
          </a:xfrm>
        </p:spPr>
        <p:txBody>
          <a:bodyPr/>
          <a:lstStyle>
            <a:lvl1pPr>
              <a:defRPr sz="1000" b="0">
                <a:solidFill>
                  <a:schemeClr val="tx1"/>
                </a:solidFill>
              </a:defRPr>
            </a:lvl1pPr>
          </a:lstStyle>
          <a:p>
            <a:endParaRPr lang="en-GB"/>
          </a:p>
        </p:txBody>
      </p:sp>
      <p:sp>
        <p:nvSpPr>
          <p:cNvPr id="16" name="Text Placeholder 22"/>
          <p:cNvSpPr>
            <a:spLocks noGrp="1"/>
          </p:cNvSpPr>
          <p:nvPr>
            <p:ph type="body" sz="quarter" idx="25"/>
          </p:nvPr>
        </p:nvSpPr>
        <p:spPr>
          <a:xfrm>
            <a:off x="6694481" y="3429000"/>
            <a:ext cx="2647328" cy="571500"/>
          </a:xfrm>
        </p:spPr>
        <p:txBody>
          <a:bodyPr/>
          <a:lstStyle>
            <a:lvl1pPr>
              <a:defRPr sz="1000" b="0">
                <a:solidFill>
                  <a:schemeClr val="tx1"/>
                </a:solidFill>
              </a:defRPr>
            </a:lvl1pPr>
          </a:lstStyle>
          <a:p>
            <a:endParaRPr lang="en-GB"/>
          </a:p>
        </p:txBody>
      </p:sp>
      <p:sp>
        <p:nvSpPr>
          <p:cNvPr id="17" name="Text Placeholder 23"/>
          <p:cNvSpPr>
            <a:spLocks noGrp="1"/>
          </p:cNvSpPr>
          <p:nvPr>
            <p:ph type="body" sz="quarter" idx="26"/>
          </p:nvPr>
        </p:nvSpPr>
        <p:spPr>
          <a:xfrm>
            <a:off x="6694484" y="4136509"/>
            <a:ext cx="2642888" cy="2027743"/>
          </a:xfrm>
        </p:spPr>
        <p:txBody>
          <a:bodyPr/>
          <a:lstStyle>
            <a:lvl1pPr>
              <a:defRPr sz="1000" b="0">
                <a:solidFill>
                  <a:schemeClr val="tx1"/>
                </a:solidFill>
              </a:defRPr>
            </a:lvl1pPr>
          </a:lstStyle>
          <a:p>
            <a:endParaRPr lang="en-GB"/>
          </a:p>
        </p:txBody>
      </p:sp>
      <p:sp>
        <p:nvSpPr>
          <p:cNvPr id="26" name="Text Placeholder 24"/>
          <p:cNvSpPr>
            <a:spLocks noGrp="1"/>
          </p:cNvSpPr>
          <p:nvPr>
            <p:ph type="body" sz="quarter" idx="28" hasCustomPrompt="1"/>
          </p:nvPr>
        </p:nvSpPr>
        <p:spPr>
          <a:xfrm>
            <a:off x="3624741" y="2390780"/>
            <a:ext cx="2643320" cy="619125"/>
          </a:xfrm>
        </p:spPr>
        <p:txBody>
          <a:bodyPr/>
          <a:lstStyle>
            <a:lvl1pPr>
              <a:defRPr b="0"/>
            </a:lvl1pPr>
          </a:lstStyle>
          <a:p>
            <a:pPr lvl="0"/>
            <a:r>
              <a:rPr lang="en-US" dirty="0" smtClean="0"/>
              <a:t>[Consultant Name]</a:t>
            </a:r>
            <a:endParaRPr lang="en-GB" dirty="0"/>
          </a:p>
        </p:txBody>
      </p:sp>
      <p:sp>
        <p:nvSpPr>
          <p:cNvPr id="27" name="Text Placeholder 24"/>
          <p:cNvSpPr>
            <a:spLocks noGrp="1"/>
          </p:cNvSpPr>
          <p:nvPr>
            <p:ph type="body" sz="quarter" idx="29" hasCustomPrompt="1"/>
          </p:nvPr>
        </p:nvSpPr>
        <p:spPr>
          <a:xfrm>
            <a:off x="6694481" y="2390780"/>
            <a:ext cx="2643320" cy="619125"/>
          </a:xfrm>
        </p:spPr>
        <p:txBody>
          <a:bodyPr/>
          <a:lstStyle>
            <a:lvl1pPr>
              <a:defRPr b="0"/>
            </a:lvl1pPr>
          </a:lstStyle>
          <a:p>
            <a:pPr lvl="0"/>
            <a:r>
              <a:rPr lang="en-US" dirty="0" smtClean="0"/>
              <a:t>[Consultant Name]</a:t>
            </a:r>
            <a:endParaRPr lang="en-GB" dirty="0"/>
          </a:p>
        </p:txBody>
      </p:sp>
    </p:spTree>
    <p:extLst>
      <p:ext uri="{BB962C8B-B14F-4D97-AF65-F5344CB8AC3E}">
        <p14:creationId xmlns:p14="http://schemas.microsoft.com/office/powerpoint/2010/main" val="17418298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0"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488450" y="2562230"/>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2562230"/>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2562230"/>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2" hasCustomPrompt="1"/>
          </p:nvPr>
        </p:nvSpPr>
        <p:spPr>
          <a:xfrm>
            <a:off x="2562715"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3" hasCustomPrompt="1"/>
          </p:nvPr>
        </p:nvSpPr>
        <p:spPr>
          <a:xfrm>
            <a:off x="2562715"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6" hasCustomPrompt="1"/>
          </p:nvPr>
        </p:nvSpPr>
        <p:spPr>
          <a:xfrm>
            <a:off x="4293506"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7" hasCustomPrompt="1"/>
          </p:nvPr>
        </p:nvSpPr>
        <p:spPr>
          <a:xfrm>
            <a:off x="4293506"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0" hasCustomPrompt="1"/>
          </p:nvPr>
        </p:nvSpPr>
        <p:spPr>
          <a:xfrm>
            <a:off x="6024294"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1984184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0"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1612116" y="2570163"/>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3342906" y="2570163"/>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5073697" y="2570163"/>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6804488" y="2570163"/>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6" name="Text Placeholder 10"/>
          <p:cNvSpPr>
            <a:spLocks noGrp="1"/>
          </p:cNvSpPr>
          <p:nvPr>
            <p:ph type="body" sz="quarter" idx="74" hasCustomPrompt="1"/>
          </p:nvPr>
        </p:nvSpPr>
        <p:spPr>
          <a:xfrm>
            <a:off x="1686378" y="3682887"/>
            <a:ext cx="1361399" cy="158039"/>
          </a:xfrm>
        </p:spPr>
        <p:txBody>
          <a:bodyPr/>
          <a:lstStyle>
            <a:lvl1pPr algn="l">
              <a:defRPr sz="1000" b="0">
                <a:solidFill>
                  <a:schemeClr val="tx1"/>
                </a:solidFill>
              </a:defRPr>
            </a:lvl1pPr>
          </a:lstStyle>
          <a:p>
            <a:pPr lvl="0"/>
            <a:r>
              <a:rPr lang="en-US" dirty="0" smtClean="0"/>
              <a:t>Click to add company</a:t>
            </a:r>
          </a:p>
        </p:txBody>
      </p:sp>
      <p:sp>
        <p:nvSpPr>
          <p:cNvPr id="17" name="Text Placeholder 12"/>
          <p:cNvSpPr>
            <a:spLocks noGrp="1"/>
          </p:cNvSpPr>
          <p:nvPr>
            <p:ph type="body" sz="quarter" idx="75" hasCustomPrompt="1"/>
          </p:nvPr>
        </p:nvSpPr>
        <p:spPr>
          <a:xfrm>
            <a:off x="1686378"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8" name="Text Placeholder 10"/>
          <p:cNvSpPr>
            <a:spLocks noGrp="1"/>
          </p:cNvSpPr>
          <p:nvPr>
            <p:ph type="body" sz="quarter" idx="76" hasCustomPrompt="1"/>
          </p:nvPr>
        </p:nvSpPr>
        <p:spPr>
          <a:xfrm>
            <a:off x="3417169" y="3682887"/>
            <a:ext cx="1361399" cy="158039"/>
          </a:xfrm>
        </p:spPr>
        <p:txBody>
          <a:bodyPr/>
          <a:lstStyle>
            <a:lvl1pPr algn="l">
              <a:defRPr sz="1000" b="0">
                <a:solidFill>
                  <a:schemeClr val="tx1"/>
                </a:solidFill>
              </a:defRPr>
            </a:lvl1pPr>
          </a:lstStyle>
          <a:p>
            <a:pPr lvl="0"/>
            <a:r>
              <a:rPr lang="en-US" dirty="0" smtClean="0"/>
              <a:t>Click to add company</a:t>
            </a:r>
          </a:p>
        </p:txBody>
      </p:sp>
      <p:sp>
        <p:nvSpPr>
          <p:cNvPr id="19" name="Text Placeholder 12"/>
          <p:cNvSpPr>
            <a:spLocks noGrp="1"/>
          </p:cNvSpPr>
          <p:nvPr>
            <p:ph type="body" sz="quarter" idx="77" hasCustomPrompt="1"/>
          </p:nvPr>
        </p:nvSpPr>
        <p:spPr>
          <a:xfrm>
            <a:off x="3417169"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0" name="Text Placeholder 10"/>
          <p:cNvSpPr>
            <a:spLocks noGrp="1"/>
          </p:cNvSpPr>
          <p:nvPr>
            <p:ph type="body" sz="quarter" idx="78" hasCustomPrompt="1"/>
          </p:nvPr>
        </p:nvSpPr>
        <p:spPr>
          <a:xfrm>
            <a:off x="5147961" y="3682887"/>
            <a:ext cx="1361399" cy="158039"/>
          </a:xfrm>
        </p:spPr>
        <p:txBody>
          <a:bodyPr/>
          <a:lstStyle>
            <a:lvl1pPr algn="l">
              <a:defRPr sz="1000" b="0">
                <a:solidFill>
                  <a:schemeClr val="tx1"/>
                </a:solidFill>
              </a:defRPr>
            </a:lvl1pPr>
          </a:lstStyle>
          <a:p>
            <a:pPr lvl="0"/>
            <a:r>
              <a:rPr lang="en-US" dirty="0" smtClean="0"/>
              <a:t>Click to add company</a:t>
            </a:r>
          </a:p>
        </p:txBody>
      </p:sp>
      <p:sp>
        <p:nvSpPr>
          <p:cNvPr id="21" name="Text Placeholder 12"/>
          <p:cNvSpPr>
            <a:spLocks noGrp="1"/>
          </p:cNvSpPr>
          <p:nvPr>
            <p:ph type="body" sz="quarter" idx="79" hasCustomPrompt="1"/>
          </p:nvPr>
        </p:nvSpPr>
        <p:spPr>
          <a:xfrm>
            <a:off x="5147961"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2" name="Text Placeholder 10"/>
          <p:cNvSpPr>
            <a:spLocks noGrp="1"/>
          </p:cNvSpPr>
          <p:nvPr>
            <p:ph type="body" sz="quarter" idx="80" hasCustomPrompt="1"/>
          </p:nvPr>
        </p:nvSpPr>
        <p:spPr>
          <a:xfrm>
            <a:off x="6878752" y="3682887"/>
            <a:ext cx="1361399" cy="158039"/>
          </a:xfrm>
        </p:spPr>
        <p:txBody>
          <a:bodyPr/>
          <a:lstStyle>
            <a:lvl1pPr algn="l">
              <a:defRPr sz="1000" b="0">
                <a:solidFill>
                  <a:schemeClr val="tx1"/>
                </a:solidFill>
              </a:defRPr>
            </a:lvl1pPr>
          </a:lstStyle>
          <a:p>
            <a:pPr lvl="0"/>
            <a:r>
              <a:rPr lang="en-US" dirty="0" smtClean="0"/>
              <a:t>Click to add company</a:t>
            </a:r>
          </a:p>
        </p:txBody>
      </p:sp>
      <p:sp>
        <p:nvSpPr>
          <p:cNvPr id="23" name="Text Placeholder 12"/>
          <p:cNvSpPr>
            <a:spLocks noGrp="1"/>
          </p:cNvSpPr>
          <p:nvPr>
            <p:ph type="body" sz="quarter" idx="81" hasCustomPrompt="1"/>
          </p:nvPr>
        </p:nvSpPr>
        <p:spPr>
          <a:xfrm>
            <a:off x="6878752"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9559333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0"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757660" y="2562230"/>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2488450" y="2562230"/>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4219241" y="2562230"/>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5950032" y="2562230"/>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p:cNvGrpSpPr/>
          <p:nvPr userDrawn="1"/>
        </p:nvGrpSpPr>
        <p:grpSpPr>
          <a:xfrm>
            <a:off x="7680821" y="2562230"/>
            <a:ext cx="1509924" cy="2073041"/>
            <a:chOff x="7834146" y="1542485"/>
            <a:chExt cx="1539345" cy="2119595"/>
          </a:xfrm>
        </p:grpSpPr>
        <p:sp>
          <p:nvSpPr>
            <p:cNvPr id="1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8" name="Straight Connector 1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9" name="Text Placeholder 10"/>
          <p:cNvSpPr>
            <a:spLocks noGrp="1"/>
          </p:cNvSpPr>
          <p:nvPr>
            <p:ph type="body" sz="quarter" idx="48" hasCustomPrompt="1"/>
          </p:nvPr>
        </p:nvSpPr>
        <p:spPr>
          <a:xfrm>
            <a:off x="831922"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0" name="Text Placeholder 12"/>
          <p:cNvSpPr>
            <a:spLocks noGrp="1"/>
          </p:cNvSpPr>
          <p:nvPr>
            <p:ph type="body" sz="quarter" idx="49" hasCustomPrompt="1"/>
          </p:nvPr>
        </p:nvSpPr>
        <p:spPr>
          <a:xfrm>
            <a:off x="831922"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1" name="Text Placeholder 10"/>
          <p:cNvSpPr>
            <a:spLocks noGrp="1"/>
          </p:cNvSpPr>
          <p:nvPr>
            <p:ph type="body" sz="quarter" idx="52" hasCustomPrompt="1"/>
          </p:nvPr>
        </p:nvSpPr>
        <p:spPr>
          <a:xfrm>
            <a:off x="2562715"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2" name="Text Placeholder 12"/>
          <p:cNvSpPr>
            <a:spLocks noGrp="1"/>
          </p:cNvSpPr>
          <p:nvPr>
            <p:ph type="body" sz="quarter" idx="53" hasCustomPrompt="1"/>
          </p:nvPr>
        </p:nvSpPr>
        <p:spPr>
          <a:xfrm>
            <a:off x="2562715"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3" name="Text Placeholder 10"/>
          <p:cNvSpPr>
            <a:spLocks noGrp="1"/>
          </p:cNvSpPr>
          <p:nvPr>
            <p:ph type="body" sz="quarter" idx="56" hasCustomPrompt="1"/>
          </p:nvPr>
        </p:nvSpPr>
        <p:spPr>
          <a:xfrm>
            <a:off x="4293506"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4" name="Text Placeholder 12"/>
          <p:cNvSpPr>
            <a:spLocks noGrp="1"/>
          </p:cNvSpPr>
          <p:nvPr>
            <p:ph type="body" sz="quarter" idx="57" hasCustomPrompt="1"/>
          </p:nvPr>
        </p:nvSpPr>
        <p:spPr>
          <a:xfrm>
            <a:off x="4293506"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5" name="Text Placeholder 10"/>
          <p:cNvSpPr>
            <a:spLocks noGrp="1"/>
          </p:cNvSpPr>
          <p:nvPr>
            <p:ph type="body" sz="quarter" idx="60" hasCustomPrompt="1"/>
          </p:nvPr>
        </p:nvSpPr>
        <p:spPr>
          <a:xfrm>
            <a:off x="6024294"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6"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7" name="Text Placeholder 10"/>
          <p:cNvSpPr>
            <a:spLocks noGrp="1"/>
          </p:cNvSpPr>
          <p:nvPr>
            <p:ph type="body" sz="quarter" idx="64" hasCustomPrompt="1"/>
          </p:nvPr>
        </p:nvSpPr>
        <p:spPr>
          <a:xfrm>
            <a:off x="7755085"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28" name="Text Placeholder 12"/>
          <p:cNvSpPr>
            <a:spLocks noGrp="1"/>
          </p:cNvSpPr>
          <p:nvPr>
            <p:ph type="body" sz="quarter" idx="65" hasCustomPrompt="1"/>
          </p:nvPr>
        </p:nvSpPr>
        <p:spPr>
          <a:xfrm>
            <a:off x="7755085"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21279265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0"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488450" y="3764042"/>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3764042"/>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3764042"/>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4" hasCustomPrompt="1"/>
          </p:nvPr>
        </p:nvSpPr>
        <p:spPr>
          <a:xfrm>
            <a:off x="2562715" y="4859225"/>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5" hasCustomPrompt="1"/>
          </p:nvPr>
        </p:nvSpPr>
        <p:spPr>
          <a:xfrm>
            <a:off x="2562715"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8" hasCustomPrompt="1"/>
          </p:nvPr>
        </p:nvSpPr>
        <p:spPr>
          <a:xfrm>
            <a:off x="4293506" y="4859225"/>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9" hasCustomPrompt="1"/>
          </p:nvPr>
        </p:nvSpPr>
        <p:spPr>
          <a:xfrm>
            <a:off x="4293506"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2" hasCustomPrompt="1"/>
          </p:nvPr>
        </p:nvSpPr>
        <p:spPr>
          <a:xfrm>
            <a:off x="6024294" y="4859225"/>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39" name="Group 38"/>
          <p:cNvGrpSpPr/>
          <p:nvPr userDrawn="1"/>
        </p:nvGrpSpPr>
        <p:grpSpPr>
          <a:xfrm>
            <a:off x="2488450" y="1455742"/>
            <a:ext cx="1509924" cy="2073041"/>
            <a:chOff x="2411632" y="1542485"/>
            <a:chExt cx="1539345" cy="2119595"/>
          </a:xfrm>
        </p:grpSpPr>
        <p:sp>
          <p:nvSpPr>
            <p:cNvPr id="40"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1" name="Straight Connector 40"/>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userDrawn="1"/>
        </p:nvGrpSpPr>
        <p:grpSpPr>
          <a:xfrm>
            <a:off x="4219241" y="1455742"/>
            <a:ext cx="1509924" cy="2073041"/>
            <a:chOff x="4219137" y="1542485"/>
            <a:chExt cx="1539345" cy="2119595"/>
          </a:xfrm>
        </p:grpSpPr>
        <p:sp>
          <p:nvSpPr>
            <p:cNvPr id="4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4" name="Straight Connector 4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p:cNvGrpSpPr/>
          <p:nvPr userDrawn="1"/>
        </p:nvGrpSpPr>
        <p:grpSpPr>
          <a:xfrm>
            <a:off x="5950032" y="1455742"/>
            <a:ext cx="1509924" cy="2073041"/>
            <a:chOff x="6026642" y="1542485"/>
            <a:chExt cx="1539345" cy="2119595"/>
          </a:xfrm>
        </p:grpSpPr>
        <p:sp>
          <p:nvSpPr>
            <p:cNvPr id="4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47" name="Straight Connector 4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8" name="Text Placeholder 10"/>
          <p:cNvSpPr>
            <a:spLocks noGrp="1"/>
          </p:cNvSpPr>
          <p:nvPr>
            <p:ph type="body" sz="quarter" idx="64" hasCustomPrompt="1"/>
          </p:nvPr>
        </p:nvSpPr>
        <p:spPr>
          <a:xfrm>
            <a:off x="2562715" y="2550925"/>
            <a:ext cx="1361399" cy="158039"/>
          </a:xfrm>
        </p:spPr>
        <p:txBody>
          <a:bodyPr/>
          <a:lstStyle>
            <a:lvl1pPr algn="l">
              <a:defRPr sz="1000" b="0">
                <a:solidFill>
                  <a:schemeClr val="tx1"/>
                </a:solidFill>
              </a:defRPr>
            </a:lvl1pPr>
          </a:lstStyle>
          <a:p>
            <a:pPr lvl="0"/>
            <a:r>
              <a:rPr lang="en-US" dirty="0" smtClean="0"/>
              <a:t>Click to add company</a:t>
            </a:r>
          </a:p>
        </p:txBody>
      </p:sp>
      <p:sp>
        <p:nvSpPr>
          <p:cNvPr id="49" name="Text Placeholder 12"/>
          <p:cNvSpPr>
            <a:spLocks noGrp="1"/>
          </p:cNvSpPr>
          <p:nvPr>
            <p:ph type="body" sz="quarter" idx="65" hasCustomPrompt="1"/>
          </p:nvPr>
        </p:nvSpPr>
        <p:spPr>
          <a:xfrm>
            <a:off x="2562715"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0" name="Text Placeholder 10"/>
          <p:cNvSpPr>
            <a:spLocks noGrp="1"/>
          </p:cNvSpPr>
          <p:nvPr>
            <p:ph type="body" sz="quarter" idx="66" hasCustomPrompt="1"/>
          </p:nvPr>
        </p:nvSpPr>
        <p:spPr>
          <a:xfrm>
            <a:off x="4293506" y="2550925"/>
            <a:ext cx="1361399" cy="158039"/>
          </a:xfrm>
        </p:spPr>
        <p:txBody>
          <a:bodyPr/>
          <a:lstStyle>
            <a:lvl1pPr algn="l">
              <a:defRPr sz="1000" b="0">
                <a:solidFill>
                  <a:schemeClr val="tx1"/>
                </a:solidFill>
              </a:defRPr>
            </a:lvl1pPr>
          </a:lstStyle>
          <a:p>
            <a:pPr lvl="0"/>
            <a:r>
              <a:rPr lang="en-US" dirty="0" smtClean="0"/>
              <a:t>Click to add company</a:t>
            </a:r>
          </a:p>
        </p:txBody>
      </p:sp>
      <p:sp>
        <p:nvSpPr>
          <p:cNvPr id="51" name="Text Placeholder 12"/>
          <p:cNvSpPr>
            <a:spLocks noGrp="1"/>
          </p:cNvSpPr>
          <p:nvPr>
            <p:ph type="body" sz="quarter" idx="67" hasCustomPrompt="1"/>
          </p:nvPr>
        </p:nvSpPr>
        <p:spPr>
          <a:xfrm>
            <a:off x="4293506" y="28907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2" name="Text Placeholder 10"/>
          <p:cNvSpPr>
            <a:spLocks noGrp="1"/>
          </p:cNvSpPr>
          <p:nvPr>
            <p:ph type="body" sz="quarter" idx="68" hasCustomPrompt="1"/>
          </p:nvPr>
        </p:nvSpPr>
        <p:spPr>
          <a:xfrm>
            <a:off x="6024294" y="2550925"/>
            <a:ext cx="1361399" cy="158039"/>
          </a:xfrm>
        </p:spPr>
        <p:txBody>
          <a:bodyPr/>
          <a:lstStyle>
            <a:lvl1pPr algn="l">
              <a:defRPr sz="1000" b="0">
                <a:solidFill>
                  <a:schemeClr val="tx1"/>
                </a:solidFill>
              </a:defRPr>
            </a:lvl1pPr>
          </a:lstStyle>
          <a:p>
            <a:pPr lvl="0"/>
            <a:r>
              <a:rPr lang="en-US" dirty="0" smtClean="0"/>
              <a:t>Click to add company</a:t>
            </a:r>
          </a:p>
        </p:txBody>
      </p:sp>
      <p:sp>
        <p:nvSpPr>
          <p:cNvPr id="53" name="Text Placeholder 12"/>
          <p:cNvSpPr>
            <a:spLocks noGrp="1"/>
          </p:cNvSpPr>
          <p:nvPr>
            <p:ph type="body" sz="quarter" idx="69" hasCustomPrompt="1"/>
          </p:nvPr>
        </p:nvSpPr>
        <p:spPr>
          <a:xfrm>
            <a:off x="6024294"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28677837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0"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1612116" y="1455742"/>
            <a:ext cx="1509924" cy="2073041"/>
            <a:chOff x="604127" y="1542485"/>
            <a:chExt cx="1539345" cy="2119595"/>
          </a:xfrm>
        </p:grpSpPr>
        <p:sp>
          <p:nvSpPr>
            <p:cNvPr id="2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3342906" y="1455742"/>
            <a:ext cx="1509924" cy="2073041"/>
            <a:chOff x="2411632" y="1542485"/>
            <a:chExt cx="1539345" cy="2119595"/>
          </a:xfrm>
        </p:grpSpPr>
        <p:sp>
          <p:nvSpPr>
            <p:cNvPr id="2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073697" y="1455742"/>
            <a:ext cx="1509924" cy="2073041"/>
            <a:chOff x="4219137" y="1542485"/>
            <a:chExt cx="1539345" cy="2119595"/>
          </a:xfrm>
        </p:grpSpPr>
        <p:sp>
          <p:nvSpPr>
            <p:cNvPr id="3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32" name="Straight Connector 3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p:cNvGrpSpPr/>
          <p:nvPr userDrawn="1"/>
        </p:nvGrpSpPr>
        <p:grpSpPr>
          <a:xfrm>
            <a:off x="6804488" y="1455742"/>
            <a:ext cx="1509924" cy="2073041"/>
            <a:chOff x="6026642" y="1542485"/>
            <a:chExt cx="1539345" cy="2119595"/>
          </a:xfrm>
        </p:grpSpPr>
        <p:sp>
          <p:nvSpPr>
            <p:cNvPr id="3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5" name="Straight Connector 3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6" name="Text Placeholder 10"/>
          <p:cNvSpPr>
            <a:spLocks noGrp="1"/>
          </p:cNvSpPr>
          <p:nvPr>
            <p:ph type="body" sz="quarter" idx="74" hasCustomPrompt="1"/>
          </p:nvPr>
        </p:nvSpPr>
        <p:spPr>
          <a:xfrm>
            <a:off x="1686378" y="2568462"/>
            <a:ext cx="1361399" cy="158039"/>
          </a:xfrm>
        </p:spPr>
        <p:txBody>
          <a:bodyPr/>
          <a:lstStyle>
            <a:lvl1pPr algn="l">
              <a:defRPr sz="1000" b="0">
                <a:solidFill>
                  <a:schemeClr val="tx1"/>
                </a:solidFill>
              </a:defRPr>
            </a:lvl1pPr>
          </a:lstStyle>
          <a:p>
            <a:pPr lvl="0"/>
            <a:r>
              <a:rPr lang="en-US" dirty="0" smtClean="0"/>
              <a:t>Click to add company</a:t>
            </a:r>
          </a:p>
        </p:txBody>
      </p:sp>
      <p:sp>
        <p:nvSpPr>
          <p:cNvPr id="3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8" name="Text Placeholder 10"/>
          <p:cNvSpPr>
            <a:spLocks noGrp="1"/>
          </p:cNvSpPr>
          <p:nvPr>
            <p:ph type="body" sz="quarter" idx="76" hasCustomPrompt="1"/>
          </p:nvPr>
        </p:nvSpPr>
        <p:spPr>
          <a:xfrm>
            <a:off x="3417169" y="2568462"/>
            <a:ext cx="1361399" cy="158039"/>
          </a:xfrm>
        </p:spPr>
        <p:txBody>
          <a:bodyPr/>
          <a:lstStyle>
            <a:lvl1pPr algn="l">
              <a:defRPr sz="1000" b="0">
                <a:solidFill>
                  <a:schemeClr val="tx1"/>
                </a:solidFill>
              </a:defRPr>
            </a:lvl1pPr>
          </a:lstStyle>
          <a:p>
            <a:pPr lvl="0"/>
            <a:r>
              <a:rPr lang="en-US" dirty="0" smtClean="0"/>
              <a:t>Click to add company</a:t>
            </a:r>
          </a:p>
        </p:txBody>
      </p:sp>
      <p:sp>
        <p:nvSpPr>
          <p:cNvPr id="3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0" name="Text Placeholder 10"/>
          <p:cNvSpPr>
            <a:spLocks noGrp="1"/>
          </p:cNvSpPr>
          <p:nvPr>
            <p:ph type="body" sz="quarter" idx="78" hasCustomPrompt="1"/>
          </p:nvPr>
        </p:nvSpPr>
        <p:spPr>
          <a:xfrm>
            <a:off x="5147961" y="2568462"/>
            <a:ext cx="1361399" cy="158039"/>
          </a:xfrm>
        </p:spPr>
        <p:txBody>
          <a:bodyPr/>
          <a:lstStyle>
            <a:lvl1pPr algn="l">
              <a:defRPr sz="1000" b="0">
                <a:solidFill>
                  <a:schemeClr val="tx1"/>
                </a:solidFill>
              </a:defRPr>
            </a:lvl1pPr>
          </a:lstStyle>
          <a:p>
            <a:pPr lvl="0"/>
            <a:r>
              <a:rPr lang="en-US" dirty="0" smtClean="0"/>
              <a:t>Click to add company</a:t>
            </a:r>
          </a:p>
        </p:txBody>
      </p:sp>
      <p:sp>
        <p:nvSpPr>
          <p:cNvPr id="41" name="Text Placeholder 12"/>
          <p:cNvSpPr>
            <a:spLocks noGrp="1"/>
          </p:cNvSpPr>
          <p:nvPr>
            <p:ph type="body" sz="quarter" idx="79" hasCustomPrompt="1"/>
          </p:nvPr>
        </p:nvSpPr>
        <p:spPr>
          <a:xfrm>
            <a:off x="5147961"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2" name="Text Placeholder 10"/>
          <p:cNvSpPr>
            <a:spLocks noGrp="1"/>
          </p:cNvSpPr>
          <p:nvPr>
            <p:ph type="body" sz="quarter" idx="80" hasCustomPrompt="1"/>
          </p:nvPr>
        </p:nvSpPr>
        <p:spPr>
          <a:xfrm>
            <a:off x="6878752" y="2568462"/>
            <a:ext cx="1361399" cy="158039"/>
          </a:xfrm>
        </p:spPr>
        <p:txBody>
          <a:bodyPr/>
          <a:lstStyle>
            <a:lvl1pPr algn="l">
              <a:defRPr sz="1000" b="0">
                <a:solidFill>
                  <a:schemeClr val="tx1"/>
                </a:solidFill>
              </a:defRPr>
            </a:lvl1pPr>
          </a:lstStyle>
          <a:p>
            <a:pPr lvl="0"/>
            <a:r>
              <a:rPr lang="en-US" dirty="0" smtClean="0"/>
              <a:t>Click to add company</a:t>
            </a:r>
          </a:p>
        </p:txBody>
      </p:sp>
      <p:sp>
        <p:nvSpPr>
          <p:cNvPr id="43" name="Text Placeholder 12"/>
          <p:cNvSpPr>
            <a:spLocks noGrp="1"/>
          </p:cNvSpPr>
          <p:nvPr>
            <p:ph type="body" sz="quarter" idx="81" hasCustomPrompt="1"/>
          </p:nvPr>
        </p:nvSpPr>
        <p:spPr>
          <a:xfrm>
            <a:off x="6878752"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44" name="Group 43"/>
          <p:cNvGrpSpPr/>
          <p:nvPr userDrawn="1"/>
        </p:nvGrpSpPr>
        <p:grpSpPr>
          <a:xfrm>
            <a:off x="2488450" y="3764042"/>
            <a:ext cx="1509924" cy="2073041"/>
            <a:chOff x="2411632" y="1542485"/>
            <a:chExt cx="1539345" cy="2119595"/>
          </a:xfrm>
        </p:grpSpPr>
        <p:sp>
          <p:nvSpPr>
            <p:cNvPr id="4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4219241" y="3764042"/>
            <a:ext cx="1509924" cy="2073041"/>
            <a:chOff x="4219137" y="1542485"/>
            <a:chExt cx="1539345" cy="2119595"/>
          </a:xfrm>
        </p:grpSpPr>
        <p:sp>
          <p:nvSpPr>
            <p:cNvPr id="4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5950032" y="3764042"/>
            <a:ext cx="1509924" cy="2073041"/>
            <a:chOff x="6026642" y="1542485"/>
            <a:chExt cx="1539345" cy="2119595"/>
          </a:xfrm>
        </p:grpSpPr>
        <p:sp>
          <p:nvSpPr>
            <p:cNvPr id="5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2" name="Straight Connector 5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3" name="Text Placeholder 10"/>
          <p:cNvSpPr>
            <a:spLocks noGrp="1"/>
          </p:cNvSpPr>
          <p:nvPr>
            <p:ph type="body" sz="quarter" idx="54" hasCustomPrompt="1"/>
          </p:nvPr>
        </p:nvSpPr>
        <p:spPr>
          <a:xfrm>
            <a:off x="2562715" y="4859225"/>
            <a:ext cx="1361399" cy="158039"/>
          </a:xfrm>
        </p:spPr>
        <p:txBody>
          <a:bodyPr/>
          <a:lstStyle>
            <a:lvl1pPr algn="l">
              <a:defRPr sz="1000" b="0">
                <a:solidFill>
                  <a:schemeClr val="tx1"/>
                </a:solidFill>
              </a:defRPr>
            </a:lvl1pPr>
          </a:lstStyle>
          <a:p>
            <a:pPr lvl="0"/>
            <a:r>
              <a:rPr lang="en-US" dirty="0" smtClean="0"/>
              <a:t>Click to add company</a:t>
            </a:r>
          </a:p>
        </p:txBody>
      </p:sp>
      <p:sp>
        <p:nvSpPr>
          <p:cNvPr id="54" name="Text Placeholder 12"/>
          <p:cNvSpPr>
            <a:spLocks noGrp="1"/>
          </p:cNvSpPr>
          <p:nvPr>
            <p:ph type="body" sz="quarter" idx="55" hasCustomPrompt="1"/>
          </p:nvPr>
        </p:nvSpPr>
        <p:spPr>
          <a:xfrm>
            <a:off x="2562715"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5" name="Text Placeholder 10"/>
          <p:cNvSpPr>
            <a:spLocks noGrp="1"/>
          </p:cNvSpPr>
          <p:nvPr>
            <p:ph type="body" sz="quarter" idx="58" hasCustomPrompt="1"/>
          </p:nvPr>
        </p:nvSpPr>
        <p:spPr>
          <a:xfrm>
            <a:off x="4293506" y="4859225"/>
            <a:ext cx="1361399" cy="158039"/>
          </a:xfrm>
        </p:spPr>
        <p:txBody>
          <a:bodyPr/>
          <a:lstStyle>
            <a:lvl1pPr algn="l">
              <a:defRPr sz="1000" b="0">
                <a:solidFill>
                  <a:schemeClr val="tx1"/>
                </a:solidFill>
              </a:defRPr>
            </a:lvl1pPr>
          </a:lstStyle>
          <a:p>
            <a:pPr lvl="0"/>
            <a:r>
              <a:rPr lang="en-US" dirty="0" smtClean="0"/>
              <a:t>Click to add company</a:t>
            </a:r>
          </a:p>
        </p:txBody>
      </p:sp>
      <p:sp>
        <p:nvSpPr>
          <p:cNvPr id="56" name="Text Placeholder 12"/>
          <p:cNvSpPr>
            <a:spLocks noGrp="1"/>
          </p:cNvSpPr>
          <p:nvPr>
            <p:ph type="body" sz="quarter" idx="59" hasCustomPrompt="1"/>
          </p:nvPr>
        </p:nvSpPr>
        <p:spPr>
          <a:xfrm>
            <a:off x="4293506"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7" name="Text Placeholder 10"/>
          <p:cNvSpPr>
            <a:spLocks noGrp="1"/>
          </p:cNvSpPr>
          <p:nvPr>
            <p:ph type="body" sz="quarter" idx="62" hasCustomPrompt="1"/>
          </p:nvPr>
        </p:nvSpPr>
        <p:spPr>
          <a:xfrm>
            <a:off x="6024294" y="4859225"/>
            <a:ext cx="1361399" cy="158039"/>
          </a:xfrm>
        </p:spPr>
        <p:txBody>
          <a:bodyPr/>
          <a:lstStyle>
            <a:lvl1pPr algn="l">
              <a:defRPr sz="1000" b="0">
                <a:solidFill>
                  <a:schemeClr val="tx1"/>
                </a:solidFill>
              </a:defRPr>
            </a:lvl1pPr>
          </a:lstStyle>
          <a:p>
            <a:pPr lvl="0"/>
            <a:r>
              <a:rPr lang="en-US" dirty="0" smtClean="0"/>
              <a:t>Click to add company</a:t>
            </a:r>
          </a:p>
        </p:txBody>
      </p:sp>
      <p:sp>
        <p:nvSpPr>
          <p:cNvPr id="5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715024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 x Credentials">
    <p:spTree>
      <p:nvGrpSpPr>
        <p:cNvPr id="1" name=""/>
        <p:cNvGrpSpPr/>
        <p:nvPr/>
      </p:nvGrpSpPr>
      <p:grpSpPr>
        <a:xfrm>
          <a:off x="0" y="0"/>
          <a:ext cx="0" cy="0"/>
          <a:chOff x="0" y="0"/>
          <a:chExt cx="0" cy="0"/>
        </a:xfrm>
      </p:grpSpPr>
      <p:sp>
        <p:nvSpPr>
          <p:cNvPr id="38" name="Rectangle 37"/>
          <p:cNvSpPr/>
          <p:nvPr userDrawn="1"/>
        </p:nvSpPr>
        <p:spPr>
          <a:xfrm>
            <a:off x="602880"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95241" y="451873"/>
            <a:ext cx="8742358" cy="410519"/>
          </a:xfrm>
        </p:spPr>
        <p:txBody>
          <a:bodyPr/>
          <a:lstStyle>
            <a:lvl1pPr>
              <a:defRPr/>
            </a:lvl1pPr>
          </a:lstStyle>
          <a:p>
            <a:r>
              <a:rPr lang="en-US" dirty="0" smtClean="0"/>
              <a:t>Click to add title</a:t>
            </a:r>
            <a:endParaRPr lang="en-US" dirty="0"/>
          </a:p>
        </p:txBody>
      </p:sp>
      <p:grpSp>
        <p:nvGrpSpPr>
          <p:cNvPr id="50" name="Group 49"/>
          <p:cNvGrpSpPr/>
          <p:nvPr userDrawn="1"/>
        </p:nvGrpSpPr>
        <p:grpSpPr>
          <a:xfrm>
            <a:off x="1612116" y="3762380"/>
            <a:ext cx="1509924" cy="2073041"/>
            <a:chOff x="604127" y="1542485"/>
            <a:chExt cx="1539345" cy="2119595"/>
          </a:xfrm>
        </p:grpSpPr>
        <p:sp>
          <p:nvSpPr>
            <p:cNvPr id="51"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3342906" y="3762380"/>
            <a:ext cx="1509924" cy="2073041"/>
            <a:chOff x="2411632" y="1542485"/>
            <a:chExt cx="1539345" cy="2119595"/>
          </a:xfrm>
        </p:grpSpPr>
        <p:sp>
          <p:nvSpPr>
            <p:cNvPr id="66"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userDrawn="1"/>
        </p:nvGrpSpPr>
        <p:grpSpPr>
          <a:xfrm>
            <a:off x="5073697" y="3762380"/>
            <a:ext cx="1509924" cy="2073041"/>
            <a:chOff x="4219137" y="1542485"/>
            <a:chExt cx="1539345" cy="2119595"/>
          </a:xfrm>
        </p:grpSpPr>
        <p:sp>
          <p:nvSpPr>
            <p:cNvPr id="8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84" name="Straight Connector 8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5" name="Group 84"/>
          <p:cNvGrpSpPr/>
          <p:nvPr userDrawn="1"/>
        </p:nvGrpSpPr>
        <p:grpSpPr>
          <a:xfrm>
            <a:off x="6804488" y="3762380"/>
            <a:ext cx="1509924" cy="2073041"/>
            <a:chOff x="6026642" y="1542485"/>
            <a:chExt cx="1539345" cy="2119595"/>
          </a:xfrm>
        </p:grpSpPr>
        <p:sp>
          <p:nvSpPr>
            <p:cNvPr id="8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7" name="Straight Connector 8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8" name="Text Placeholder 10"/>
          <p:cNvSpPr>
            <a:spLocks noGrp="1"/>
          </p:cNvSpPr>
          <p:nvPr>
            <p:ph type="body" sz="quarter" idx="66" hasCustomPrompt="1"/>
          </p:nvPr>
        </p:nvSpPr>
        <p:spPr>
          <a:xfrm>
            <a:off x="1686378" y="4875100"/>
            <a:ext cx="1361399" cy="158039"/>
          </a:xfrm>
        </p:spPr>
        <p:txBody>
          <a:bodyPr/>
          <a:lstStyle>
            <a:lvl1pPr algn="l">
              <a:defRPr sz="1000" b="0">
                <a:solidFill>
                  <a:schemeClr val="tx1"/>
                </a:solidFill>
              </a:defRPr>
            </a:lvl1pPr>
          </a:lstStyle>
          <a:p>
            <a:pPr lvl="0"/>
            <a:r>
              <a:rPr lang="en-US" dirty="0" smtClean="0"/>
              <a:t>Click to add company</a:t>
            </a:r>
          </a:p>
        </p:txBody>
      </p:sp>
      <p:sp>
        <p:nvSpPr>
          <p:cNvPr id="89"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0" name="Text Placeholder 10"/>
          <p:cNvSpPr>
            <a:spLocks noGrp="1"/>
          </p:cNvSpPr>
          <p:nvPr>
            <p:ph type="body" sz="quarter" idx="68" hasCustomPrompt="1"/>
          </p:nvPr>
        </p:nvSpPr>
        <p:spPr>
          <a:xfrm>
            <a:off x="3417169" y="4875100"/>
            <a:ext cx="1361399" cy="158039"/>
          </a:xfrm>
        </p:spPr>
        <p:txBody>
          <a:bodyPr/>
          <a:lstStyle>
            <a:lvl1pPr algn="l">
              <a:defRPr sz="1000" b="0">
                <a:solidFill>
                  <a:schemeClr val="tx1"/>
                </a:solidFill>
              </a:defRPr>
            </a:lvl1pPr>
          </a:lstStyle>
          <a:p>
            <a:pPr lvl="0"/>
            <a:r>
              <a:rPr lang="en-US" dirty="0" smtClean="0"/>
              <a:t>Click to add company</a:t>
            </a:r>
          </a:p>
        </p:txBody>
      </p:sp>
      <p:sp>
        <p:nvSpPr>
          <p:cNvPr id="91"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3" name="Text Placeholder 10"/>
          <p:cNvSpPr>
            <a:spLocks noGrp="1"/>
          </p:cNvSpPr>
          <p:nvPr>
            <p:ph type="body" sz="quarter" idx="70" hasCustomPrompt="1"/>
          </p:nvPr>
        </p:nvSpPr>
        <p:spPr>
          <a:xfrm>
            <a:off x="5147961" y="4875100"/>
            <a:ext cx="1361399" cy="158039"/>
          </a:xfrm>
        </p:spPr>
        <p:txBody>
          <a:bodyPr/>
          <a:lstStyle>
            <a:lvl1pPr algn="l">
              <a:defRPr sz="1000" b="0">
                <a:solidFill>
                  <a:schemeClr val="tx1"/>
                </a:solidFill>
              </a:defRPr>
            </a:lvl1pPr>
          </a:lstStyle>
          <a:p>
            <a:pPr lvl="0"/>
            <a:r>
              <a:rPr lang="en-US" dirty="0" smtClean="0"/>
              <a:t>Click to add company</a:t>
            </a:r>
          </a:p>
        </p:txBody>
      </p:sp>
      <p:sp>
        <p:nvSpPr>
          <p:cNvPr id="94" name="Text Placeholder 12"/>
          <p:cNvSpPr>
            <a:spLocks noGrp="1"/>
          </p:cNvSpPr>
          <p:nvPr>
            <p:ph type="body" sz="quarter" idx="71" hasCustomPrompt="1"/>
          </p:nvPr>
        </p:nvSpPr>
        <p:spPr>
          <a:xfrm>
            <a:off x="5147961"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5" name="Text Placeholder 10"/>
          <p:cNvSpPr>
            <a:spLocks noGrp="1"/>
          </p:cNvSpPr>
          <p:nvPr>
            <p:ph type="body" sz="quarter" idx="72" hasCustomPrompt="1"/>
          </p:nvPr>
        </p:nvSpPr>
        <p:spPr>
          <a:xfrm>
            <a:off x="6878752" y="4875100"/>
            <a:ext cx="1361399" cy="158039"/>
          </a:xfrm>
        </p:spPr>
        <p:txBody>
          <a:bodyPr/>
          <a:lstStyle>
            <a:lvl1pPr algn="l">
              <a:defRPr sz="1000" b="0">
                <a:solidFill>
                  <a:schemeClr val="tx1"/>
                </a:solidFill>
              </a:defRPr>
            </a:lvl1pPr>
          </a:lstStyle>
          <a:p>
            <a:pPr lvl="0"/>
            <a:r>
              <a:rPr lang="en-US" dirty="0" smtClean="0"/>
              <a:t>Click to add company</a:t>
            </a:r>
          </a:p>
        </p:txBody>
      </p:sp>
      <p:sp>
        <p:nvSpPr>
          <p:cNvPr id="96" name="Text Placeholder 12"/>
          <p:cNvSpPr>
            <a:spLocks noGrp="1"/>
          </p:cNvSpPr>
          <p:nvPr>
            <p:ph type="body" sz="quarter" idx="73" hasCustomPrompt="1"/>
          </p:nvPr>
        </p:nvSpPr>
        <p:spPr>
          <a:xfrm>
            <a:off x="6878752"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104" name="Group 103"/>
          <p:cNvGrpSpPr/>
          <p:nvPr userDrawn="1"/>
        </p:nvGrpSpPr>
        <p:grpSpPr>
          <a:xfrm>
            <a:off x="1612116" y="1455742"/>
            <a:ext cx="1509924" cy="2073041"/>
            <a:chOff x="604127" y="1542485"/>
            <a:chExt cx="1539345" cy="2119595"/>
          </a:xfrm>
        </p:grpSpPr>
        <p:sp>
          <p:nvSpPr>
            <p:cNvPr id="10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06" name="Straight Connector 10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7" name="Group 106"/>
          <p:cNvGrpSpPr/>
          <p:nvPr userDrawn="1"/>
        </p:nvGrpSpPr>
        <p:grpSpPr>
          <a:xfrm>
            <a:off x="3342906" y="1455742"/>
            <a:ext cx="1509924" cy="2073041"/>
            <a:chOff x="2411632" y="1542485"/>
            <a:chExt cx="1539345" cy="2119595"/>
          </a:xfrm>
        </p:grpSpPr>
        <p:sp>
          <p:nvSpPr>
            <p:cNvPr id="10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109" name="Straight Connector 10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0" name="Group 109"/>
          <p:cNvGrpSpPr/>
          <p:nvPr userDrawn="1"/>
        </p:nvGrpSpPr>
        <p:grpSpPr>
          <a:xfrm>
            <a:off x="5073697" y="1455742"/>
            <a:ext cx="1509924" cy="2073041"/>
            <a:chOff x="4219137" y="1542485"/>
            <a:chExt cx="1539345" cy="2119595"/>
          </a:xfrm>
        </p:grpSpPr>
        <p:sp>
          <p:nvSpPr>
            <p:cNvPr id="1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12" name="Straight Connector 1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userDrawn="1"/>
        </p:nvGrpSpPr>
        <p:grpSpPr>
          <a:xfrm>
            <a:off x="6804488" y="1455742"/>
            <a:ext cx="1509924" cy="2073041"/>
            <a:chOff x="6026642" y="1542485"/>
            <a:chExt cx="1539345" cy="2119595"/>
          </a:xfrm>
        </p:grpSpPr>
        <p:sp>
          <p:nvSpPr>
            <p:cNvPr id="1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15" name="Straight Connector 1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16" name="Text Placeholder 10"/>
          <p:cNvSpPr>
            <a:spLocks noGrp="1"/>
          </p:cNvSpPr>
          <p:nvPr>
            <p:ph type="body" sz="quarter" idx="74" hasCustomPrompt="1"/>
          </p:nvPr>
        </p:nvSpPr>
        <p:spPr>
          <a:xfrm>
            <a:off x="1686378" y="2568462"/>
            <a:ext cx="1361399" cy="158039"/>
          </a:xfrm>
        </p:spPr>
        <p:txBody>
          <a:bodyPr/>
          <a:lstStyle>
            <a:lvl1pPr algn="l">
              <a:defRPr sz="1000" b="0">
                <a:solidFill>
                  <a:schemeClr val="tx1"/>
                </a:solidFill>
              </a:defRPr>
            </a:lvl1pPr>
          </a:lstStyle>
          <a:p>
            <a:pPr lvl="0"/>
            <a:r>
              <a:rPr lang="en-US" dirty="0" smtClean="0"/>
              <a:t>Click to add company</a:t>
            </a:r>
          </a:p>
        </p:txBody>
      </p:sp>
      <p:sp>
        <p:nvSpPr>
          <p:cNvPr id="11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18" name="Text Placeholder 10"/>
          <p:cNvSpPr>
            <a:spLocks noGrp="1"/>
          </p:cNvSpPr>
          <p:nvPr>
            <p:ph type="body" sz="quarter" idx="76" hasCustomPrompt="1"/>
          </p:nvPr>
        </p:nvSpPr>
        <p:spPr>
          <a:xfrm>
            <a:off x="3417169" y="2568462"/>
            <a:ext cx="1361399" cy="158039"/>
          </a:xfrm>
        </p:spPr>
        <p:txBody>
          <a:bodyPr/>
          <a:lstStyle>
            <a:lvl1pPr algn="l">
              <a:defRPr sz="1000" b="0">
                <a:solidFill>
                  <a:schemeClr val="tx1"/>
                </a:solidFill>
              </a:defRPr>
            </a:lvl1pPr>
          </a:lstStyle>
          <a:p>
            <a:pPr lvl="0"/>
            <a:r>
              <a:rPr lang="en-US" dirty="0" smtClean="0"/>
              <a:t>Click to add company</a:t>
            </a:r>
          </a:p>
        </p:txBody>
      </p:sp>
      <p:sp>
        <p:nvSpPr>
          <p:cNvPr id="11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0" name="Text Placeholder 10"/>
          <p:cNvSpPr>
            <a:spLocks noGrp="1"/>
          </p:cNvSpPr>
          <p:nvPr>
            <p:ph type="body" sz="quarter" idx="78" hasCustomPrompt="1"/>
          </p:nvPr>
        </p:nvSpPr>
        <p:spPr>
          <a:xfrm>
            <a:off x="5147961" y="2568462"/>
            <a:ext cx="1361399" cy="158039"/>
          </a:xfrm>
        </p:spPr>
        <p:txBody>
          <a:bodyPr/>
          <a:lstStyle>
            <a:lvl1pPr algn="l">
              <a:defRPr sz="1000" b="0">
                <a:solidFill>
                  <a:schemeClr val="tx1"/>
                </a:solidFill>
              </a:defRPr>
            </a:lvl1pPr>
          </a:lstStyle>
          <a:p>
            <a:pPr lvl="0"/>
            <a:r>
              <a:rPr lang="en-US" dirty="0" smtClean="0"/>
              <a:t>Click to add company</a:t>
            </a:r>
          </a:p>
        </p:txBody>
      </p:sp>
      <p:sp>
        <p:nvSpPr>
          <p:cNvPr id="121" name="Text Placeholder 12"/>
          <p:cNvSpPr>
            <a:spLocks noGrp="1"/>
          </p:cNvSpPr>
          <p:nvPr>
            <p:ph type="body" sz="quarter" idx="79" hasCustomPrompt="1"/>
          </p:nvPr>
        </p:nvSpPr>
        <p:spPr>
          <a:xfrm>
            <a:off x="5147961"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2" name="Text Placeholder 10"/>
          <p:cNvSpPr>
            <a:spLocks noGrp="1"/>
          </p:cNvSpPr>
          <p:nvPr>
            <p:ph type="body" sz="quarter" idx="80" hasCustomPrompt="1"/>
          </p:nvPr>
        </p:nvSpPr>
        <p:spPr>
          <a:xfrm>
            <a:off x="6878752" y="2568462"/>
            <a:ext cx="1361399" cy="158039"/>
          </a:xfrm>
        </p:spPr>
        <p:txBody>
          <a:bodyPr/>
          <a:lstStyle>
            <a:lvl1pPr algn="l">
              <a:defRPr sz="1000" b="0">
                <a:solidFill>
                  <a:schemeClr val="tx1"/>
                </a:solidFill>
              </a:defRPr>
            </a:lvl1pPr>
          </a:lstStyle>
          <a:p>
            <a:pPr lvl="0"/>
            <a:r>
              <a:rPr lang="en-US" dirty="0" smtClean="0"/>
              <a:t>Click to add company</a:t>
            </a:r>
          </a:p>
        </p:txBody>
      </p:sp>
      <p:sp>
        <p:nvSpPr>
          <p:cNvPr id="123" name="Text Placeholder 12"/>
          <p:cNvSpPr>
            <a:spLocks noGrp="1"/>
          </p:cNvSpPr>
          <p:nvPr>
            <p:ph type="body" sz="quarter" idx="81" hasCustomPrompt="1"/>
          </p:nvPr>
        </p:nvSpPr>
        <p:spPr>
          <a:xfrm>
            <a:off x="6878752"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43018081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9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0"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4" name="Group 43"/>
          <p:cNvGrpSpPr/>
          <p:nvPr userDrawn="1"/>
        </p:nvGrpSpPr>
        <p:grpSpPr>
          <a:xfrm>
            <a:off x="757660" y="1457330"/>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30"/>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30"/>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30"/>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30"/>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9" name="Text Placeholder 10"/>
          <p:cNvSpPr>
            <a:spLocks noGrp="1"/>
          </p:cNvSpPr>
          <p:nvPr>
            <p:ph type="body" sz="quarter" idx="48" hasCustomPrompt="1"/>
          </p:nvPr>
        </p:nvSpPr>
        <p:spPr>
          <a:xfrm>
            <a:off x="831922" y="2570050"/>
            <a:ext cx="1361399" cy="158039"/>
          </a:xfrm>
        </p:spPr>
        <p:txBody>
          <a:bodyPr/>
          <a:lstStyle>
            <a:lvl1pPr algn="l">
              <a:defRPr sz="1000" b="0">
                <a:solidFill>
                  <a:schemeClr val="tx1"/>
                </a:solidFill>
              </a:defRPr>
            </a:lvl1pPr>
          </a:lstStyle>
          <a:p>
            <a:pPr lvl="0"/>
            <a:r>
              <a:rPr lang="en-US" dirty="0" smtClean="0"/>
              <a:t>Click to add company</a:t>
            </a:r>
          </a:p>
        </p:txBody>
      </p:sp>
      <p:sp>
        <p:nvSpPr>
          <p:cNvPr id="60"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1" name="Text Placeholder 10"/>
          <p:cNvSpPr>
            <a:spLocks noGrp="1"/>
          </p:cNvSpPr>
          <p:nvPr>
            <p:ph type="body" sz="quarter" idx="52" hasCustomPrompt="1"/>
          </p:nvPr>
        </p:nvSpPr>
        <p:spPr>
          <a:xfrm>
            <a:off x="2562715" y="2570050"/>
            <a:ext cx="1361399" cy="158039"/>
          </a:xfrm>
        </p:spPr>
        <p:txBody>
          <a:bodyPr/>
          <a:lstStyle>
            <a:lvl1pPr algn="l">
              <a:defRPr sz="1000" b="0">
                <a:solidFill>
                  <a:schemeClr val="tx1"/>
                </a:solidFill>
              </a:defRPr>
            </a:lvl1pPr>
          </a:lstStyle>
          <a:p>
            <a:pPr lvl="0"/>
            <a:r>
              <a:rPr lang="en-US" dirty="0" smtClean="0"/>
              <a:t>Click to add company</a:t>
            </a:r>
          </a:p>
        </p:txBody>
      </p:sp>
      <p:sp>
        <p:nvSpPr>
          <p:cNvPr id="62" name="Text Placeholder 12"/>
          <p:cNvSpPr>
            <a:spLocks noGrp="1"/>
          </p:cNvSpPr>
          <p:nvPr>
            <p:ph type="body" sz="quarter" idx="53" hasCustomPrompt="1"/>
          </p:nvPr>
        </p:nvSpPr>
        <p:spPr>
          <a:xfrm>
            <a:off x="2562715"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3" name="Text Placeholder 10"/>
          <p:cNvSpPr>
            <a:spLocks noGrp="1"/>
          </p:cNvSpPr>
          <p:nvPr>
            <p:ph type="body" sz="quarter" idx="56" hasCustomPrompt="1"/>
          </p:nvPr>
        </p:nvSpPr>
        <p:spPr>
          <a:xfrm>
            <a:off x="4293506" y="2570050"/>
            <a:ext cx="1361399" cy="158039"/>
          </a:xfrm>
        </p:spPr>
        <p:txBody>
          <a:bodyPr/>
          <a:lstStyle>
            <a:lvl1pPr algn="l">
              <a:defRPr sz="1000" b="0">
                <a:solidFill>
                  <a:schemeClr val="tx1"/>
                </a:solidFill>
              </a:defRPr>
            </a:lvl1pPr>
          </a:lstStyle>
          <a:p>
            <a:pPr lvl="0"/>
            <a:r>
              <a:rPr lang="en-US" dirty="0" smtClean="0"/>
              <a:t>Click to add company</a:t>
            </a:r>
          </a:p>
        </p:txBody>
      </p:sp>
      <p:sp>
        <p:nvSpPr>
          <p:cNvPr id="64" name="Text Placeholder 12"/>
          <p:cNvSpPr>
            <a:spLocks noGrp="1"/>
          </p:cNvSpPr>
          <p:nvPr>
            <p:ph type="body" sz="quarter" idx="57" hasCustomPrompt="1"/>
          </p:nvPr>
        </p:nvSpPr>
        <p:spPr>
          <a:xfrm>
            <a:off x="4293506"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5" name="Text Placeholder 10"/>
          <p:cNvSpPr>
            <a:spLocks noGrp="1"/>
          </p:cNvSpPr>
          <p:nvPr>
            <p:ph type="body" sz="quarter" idx="60" hasCustomPrompt="1"/>
          </p:nvPr>
        </p:nvSpPr>
        <p:spPr>
          <a:xfrm>
            <a:off x="6024294" y="2570050"/>
            <a:ext cx="1361399" cy="158039"/>
          </a:xfrm>
        </p:spPr>
        <p:txBody>
          <a:bodyPr/>
          <a:lstStyle>
            <a:lvl1pPr algn="l">
              <a:defRPr sz="1000" b="0">
                <a:solidFill>
                  <a:schemeClr val="tx1"/>
                </a:solidFill>
              </a:defRPr>
            </a:lvl1pPr>
          </a:lstStyle>
          <a:p>
            <a:pPr lvl="0"/>
            <a:r>
              <a:rPr lang="en-US" dirty="0" smtClean="0"/>
              <a:t>Click to add company</a:t>
            </a:r>
          </a:p>
        </p:txBody>
      </p:sp>
      <p:sp>
        <p:nvSpPr>
          <p:cNvPr id="66"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7" name="Text Placeholder 10"/>
          <p:cNvSpPr>
            <a:spLocks noGrp="1"/>
          </p:cNvSpPr>
          <p:nvPr>
            <p:ph type="body" sz="quarter" idx="64" hasCustomPrompt="1"/>
          </p:nvPr>
        </p:nvSpPr>
        <p:spPr>
          <a:xfrm>
            <a:off x="7755085" y="2570050"/>
            <a:ext cx="1361399" cy="158039"/>
          </a:xfrm>
        </p:spPr>
        <p:txBody>
          <a:bodyPr/>
          <a:lstStyle>
            <a:lvl1pPr algn="l">
              <a:defRPr sz="1000" b="0">
                <a:solidFill>
                  <a:schemeClr val="tx1"/>
                </a:solidFill>
              </a:defRPr>
            </a:lvl1pPr>
          </a:lstStyle>
          <a:p>
            <a:pPr lvl="0"/>
            <a:r>
              <a:rPr lang="en-US" dirty="0" smtClean="0"/>
              <a:t>Click to add company</a:t>
            </a:r>
          </a:p>
        </p:txBody>
      </p:sp>
      <p:sp>
        <p:nvSpPr>
          <p:cNvPr id="68" name="Text Placeholder 12"/>
          <p:cNvSpPr>
            <a:spLocks noGrp="1"/>
          </p:cNvSpPr>
          <p:nvPr>
            <p:ph type="body" sz="quarter" idx="65" hasCustomPrompt="1"/>
          </p:nvPr>
        </p:nvSpPr>
        <p:spPr>
          <a:xfrm>
            <a:off x="7755085"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69" name="Group 68"/>
          <p:cNvGrpSpPr/>
          <p:nvPr userDrawn="1"/>
        </p:nvGrpSpPr>
        <p:grpSpPr>
          <a:xfrm>
            <a:off x="1612116" y="3762380"/>
            <a:ext cx="1509924" cy="2073041"/>
            <a:chOff x="604127" y="1542485"/>
            <a:chExt cx="1539345" cy="2119595"/>
          </a:xfrm>
        </p:grpSpPr>
        <p:sp>
          <p:nvSpPr>
            <p:cNvPr id="7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1" name="Straight Connector 7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p:cNvGrpSpPr/>
          <p:nvPr userDrawn="1"/>
        </p:nvGrpSpPr>
        <p:grpSpPr>
          <a:xfrm>
            <a:off x="3342906" y="3762380"/>
            <a:ext cx="1509924" cy="2073041"/>
            <a:chOff x="2411632" y="1542485"/>
            <a:chExt cx="1539345" cy="2119595"/>
          </a:xfrm>
        </p:grpSpPr>
        <p:sp>
          <p:nvSpPr>
            <p:cNvPr id="7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74" name="Straight Connector 7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p:cNvGrpSpPr/>
          <p:nvPr userDrawn="1"/>
        </p:nvGrpSpPr>
        <p:grpSpPr>
          <a:xfrm>
            <a:off x="5073697" y="3762380"/>
            <a:ext cx="1509924" cy="2073041"/>
            <a:chOff x="4219137" y="1542485"/>
            <a:chExt cx="1539345" cy="2119595"/>
          </a:xfrm>
        </p:grpSpPr>
        <p:sp>
          <p:nvSpPr>
            <p:cNvPr id="7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7" name="Straight Connector 7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8" name="Group 77"/>
          <p:cNvGrpSpPr/>
          <p:nvPr userDrawn="1"/>
        </p:nvGrpSpPr>
        <p:grpSpPr>
          <a:xfrm>
            <a:off x="6804488" y="3762380"/>
            <a:ext cx="1509924" cy="2073041"/>
            <a:chOff x="6026642" y="1542485"/>
            <a:chExt cx="1539345" cy="2119595"/>
          </a:xfrm>
        </p:grpSpPr>
        <p:sp>
          <p:nvSpPr>
            <p:cNvPr id="7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0" name="Straight Connector 7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1" name="Text Placeholder 10"/>
          <p:cNvSpPr>
            <a:spLocks noGrp="1"/>
          </p:cNvSpPr>
          <p:nvPr>
            <p:ph type="body" sz="quarter" idx="66" hasCustomPrompt="1"/>
          </p:nvPr>
        </p:nvSpPr>
        <p:spPr>
          <a:xfrm>
            <a:off x="1686378" y="4875100"/>
            <a:ext cx="1361399" cy="158039"/>
          </a:xfrm>
        </p:spPr>
        <p:txBody>
          <a:bodyPr/>
          <a:lstStyle>
            <a:lvl1pPr algn="l">
              <a:defRPr sz="1000" b="0">
                <a:solidFill>
                  <a:schemeClr val="tx1"/>
                </a:solidFill>
              </a:defRPr>
            </a:lvl1pPr>
          </a:lstStyle>
          <a:p>
            <a:pPr lvl="0"/>
            <a:r>
              <a:rPr lang="en-US" dirty="0" smtClean="0"/>
              <a:t>Click to add company</a:t>
            </a:r>
          </a:p>
        </p:txBody>
      </p:sp>
      <p:sp>
        <p:nvSpPr>
          <p:cNvPr id="82"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3" name="Text Placeholder 10"/>
          <p:cNvSpPr>
            <a:spLocks noGrp="1"/>
          </p:cNvSpPr>
          <p:nvPr>
            <p:ph type="body" sz="quarter" idx="68" hasCustomPrompt="1"/>
          </p:nvPr>
        </p:nvSpPr>
        <p:spPr>
          <a:xfrm>
            <a:off x="3417169" y="4875100"/>
            <a:ext cx="1361399" cy="158039"/>
          </a:xfrm>
        </p:spPr>
        <p:txBody>
          <a:bodyPr/>
          <a:lstStyle>
            <a:lvl1pPr algn="l">
              <a:defRPr sz="1000" b="0">
                <a:solidFill>
                  <a:schemeClr val="tx1"/>
                </a:solidFill>
              </a:defRPr>
            </a:lvl1pPr>
          </a:lstStyle>
          <a:p>
            <a:pPr lvl="0"/>
            <a:r>
              <a:rPr lang="en-US" dirty="0" smtClean="0"/>
              <a:t>Click to add company</a:t>
            </a:r>
          </a:p>
        </p:txBody>
      </p:sp>
      <p:sp>
        <p:nvSpPr>
          <p:cNvPr id="84"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5" name="Text Placeholder 10"/>
          <p:cNvSpPr>
            <a:spLocks noGrp="1"/>
          </p:cNvSpPr>
          <p:nvPr>
            <p:ph type="body" sz="quarter" idx="70" hasCustomPrompt="1"/>
          </p:nvPr>
        </p:nvSpPr>
        <p:spPr>
          <a:xfrm>
            <a:off x="5147961" y="4875100"/>
            <a:ext cx="1361399" cy="158039"/>
          </a:xfrm>
        </p:spPr>
        <p:txBody>
          <a:bodyPr/>
          <a:lstStyle>
            <a:lvl1pPr algn="l">
              <a:defRPr sz="1000" b="0">
                <a:solidFill>
                  <a:schemeClr val="tx1"/>
                </a:solidFill>
              </a:defRPr>
            </a:lvl1pPr>
          </a:lstStyle>
          <a:p>
            <a:pPr lvl="0"/>
            <a:r>
              <a:rPr lang="en-US" dirty="0" smtClean="0"/>
              <a:t>Click to add company</a:t>
            </a:r>
          </a:p>
        </p:txBody>
      </p:sp>
      <p:sp>
        <p:nvSpPr>
          <p:cNvPr id="86" name="Text Placeholder 12"/>
          <p:cNvSpPr>
            <a:spLocks noGrp="1"/>
          </p:cNvSpPr>
          <p:nvPr>
            <p:ph type="body" sz="quarter" idx="71" hasCustomPrompt="1"/>
          </p:nvPr>
        </p:nvSpPr>
        <p:spPr>
          <a:xfrm>
            <a:off x="5147961"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7" name="Text Placeholder 10"/>
          <p:cNvSpPr>
            <a:spLocks noGrp="1"/>
          </p:cNvSpPr>
          <p:nvPr>
            <p:ph type="body" sz="quarter" idx="72" hasCustomPrompt="1"/>
          </p:nvPr>
        </p:nvSpPr>
        <p:spPr>
          <a:xfrm>
            <a:off x="6878752" y="4875100"/>
            <a:ext cx="1361399" cy="158039"/>
          </a:xfrm>
        </p:spPr>
        <p:txBody>
          <a:bodyPr/>
          <a:lstStyle>
            <a:lvl1pPr algn="l">
              <a:defRPr sz="1000" b="0">
                <a:solidFill>
                  <a:schemeClr val="tx1"/>
                </a:solidFill>
              </a:defRPr>
            </a:lvl1pPr>
          </a:lstStyle>
          <a:p>
            <a:pPr lvl="0"/>
            <a:r>
              <a:rPr lang="en-US" dirty="0" smtClean="0"/>
              <a:t>Click to add company</a:t>
            </a:r>
          </a:p>
        </p:txBody>
      </p:sp>
      <p:sp>
        <p:nvSpPr>
          <p:cNvPr id="88" name="Text Placeholder 12"/>
          <p:cNvSpPr>
            <a:spLocks noGrp="1"/>
          </p:cNvSpPr>
          <p:nvPr>
            <p:ph type="body" sz="quarter" idx="73" hasCustomPrompt="1"/>
          </p:nvPr>
        </p:nvSpPr>
        <p:spPr>
          <a:xfrm>
            <a:off x="6878752"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09671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 x Credentials">
    <p:spTree>
      <p:nvGrpSpPr>
        <p:cNvPr id="1" name=""/>
        <p:cNvGrpSpPr/>
        <p:nvPr/>
      </p:nvGrpSpPr>
      <p:grpSpPr>
        <a:xfrm>
          <a:off x="0" y="0"/>
          <a:ext cx="0" cy="0"/>
          <a:chOff x="0" y="0"/>
          <a:chExt cx="0" cy="0"/>
        </a:xfrm>
      </p:grpSpPr>
      <p:sp>
        <p:nvSpPr>
          <p:cNvPr id="38" name="Rectangle 37"/>
          <p:cNvSpPr/>
          <p:nvPr userDrawn="1"/>
        </p:nvSpPr>
        <p:spPr>
          <a:xfrm>
            <a:off x="602880"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95241" y="451873"/>
            <a:ext cx="8742358" cy="410519"/>
          </a:xfrm>
        </p:spPr>
        <p:txBody>
          <a:bodyPr/>
          <a:lstStyle>
            <a:lvl1pPr>
              <a:defRPr/>
            </a:lvl1pPr>
          </a:lstStyle>
          <a:p>
            <a:r>
              <a:rPr lang="en-US" dirty="0" smtClean="0"/>
              <a:t>Click to add title</a:t>
            </a:r>
            <a:endParaRPr lang="en-US" dirty="0"/>
          </a:p>
        </p:txBody>
      </p:sp>
      <p:grpSp>
        <p:nvGrpSpPr>
          <p:cNvPr id="44" name="Group 43"/>
          <p:cNvGrpSpPr/>
          <p:nvPr userDrawn="1"/>
        </p:nvGrpSpPr>
        <p:grpSpPr>
          <a:xfrm>
            <a:off x="757660" y="1457330"/>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30"/>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30"/>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30"/>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30"/>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 58"/>
          <p:cNvGrpSpPr/>
          <p:nvPr userDrawn="1"/>
        </p:nvGrpSpPr>
        <p:grpSpPr>
          <a:xfrm>
            <a:off x="757660" y="3764042"/>
            <a:ext cx="1509924" cy="2073041"/>
            <a:chOff x="604127" y="1542485"/>
            <a:chExt cx="1539345" cy="2119595"/>
          </a:xfrm>
        </p:grpSpPr>
        <p:sp>
          <p:nvSpPr>
            <p:cNvPr id="6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1" name="Straight Connector 6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userDrawn="1"/>
        </p:nvGrpSpPr>
        <p:grpSpPr>
          <a:xfrm>
            <a:off x="2488450" y="3764042"/>
            <a:ext cx="1509924" cy="2073041"/>
            <a:chOff x="2411632" y="1542485"/>
            <a:chExt cx="1539345" cy="2119595"/>
          </a:xfrm>
        </p:grpSpPr>
        <p:sp>
          <p:nvSpPr>
            <p:cNvPr id="6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4" name="Straight Connector 6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4219241" y="3764042"/>
            <a:ext cx="1509924" cy="2073041"/>
            <a:chOff x="4219137" y="1542485"/>
            <a:chExt cx="1539345" cy="2119595"/>
          </a:xfrm>
        </p:grpSpPr>
        <p:sp>
          <p:nvSpPr>
            <p:cNvPr id="6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p:cNvGrpSpPr/>
          <p:nvPr userDrawn="1"/>
        </p:nvGrpSpPr>
        <p:grpSpPr>
          <a:xfrm>
            <a:off x="5950032" y="3764042"/>
            <a:ext cx="1509924" cy="2073041"/>
            <a:chOff x="6026642" y="1542485"/>
            <a:chExt cx="1539345" cy="2119595"/>
          </a:xfrm>
        </p:grpSpPr>
        <p:sp>
          <p:nvSpPr>
            <p:cNvPr id="6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0" name="Straight Connector 6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 70"/>
          <p:cNvGrpSpPr/>
          <p:nvPr userDrawn="1"/>
        </p:nvGrpSpPr>
        <p:grpSpPr>
          <a:xfrm>
            <a:off x="7680821" y="3764042"/>
            <a:ext cx="1509924" cy="2073041"/>
            <a:chOff x="7834146" y="1542485"/>
            <a:chExt cx="1539345" cy="2119595"/>
          </a:xfrm>
        </p:grpSpPr>
        <p:sp>
          <p:nvSpPr>
            <p:cNvPr id="72"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3" name="Straight Connector 72"/>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4" name="Text Placeholder 10"/>
          <p:cNvSpPr>
            <a:spLocks noGrp="1"/>
          </p:cNvSpPr>
          <p:nvPr>
            <p:ph type="body" sz="quarter" idx="48" hasCustomPrompt="1"/>
          </p:nvPr>
        </p:nvSpPr>
        <p:spPr>
          <a:xfrm>
            <a:off x="831922" y="2570050"/>
            <a:ext cx="1361399" cy="158039"/>
          </a:xfrm>
        </p:spPr>
        <p:txBody>
          <a:bodyPr/>
          <a:lstStyle>
            <a:lvl1pPr algn="l">
              <a:defRPr sz="1000" b="0">
                <a:solidFill>
                  <a:schemeClr val="tx1"/>
                </a:solidFill>
              </a:defRPr>
            </a:lvl1pPr>
          </a:lstStyle>
          <a:p>
            <a:pPr lvl="0"/>
            <a:r>
              <a:rPr lang="en-US" dirty="0" smtClean="0"/>
              <a:t>Click to add company</a:t>
            </a:r>
          </a:p>
        </p:txBody>
      </p:sp>
      <p:sp>
        <p:nvSpPr>
          <p:cNvPr id="75"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6" name="Text Placeholder 10"/>
          <p:cNvSpPr>
            <a:spLocks noGrp="1"/>
          </p:cNvSpPr>
          <p:nvPr>
            <p:ph type="body" sz="quarter" idx="50" hasCustomPrompt="1"/>
          </p:nvPr>
        </p:nvSpPr>
        <p:spPr>
          <a:xfrm>
            <a:off x="831922" y="4859225"/>
            <a:ext cx="1361399" cy="158039"/>
          </a:xfrm>
        </p:spPr>
        <p:txBody>
          <a:bodyPr/>
          <a:lstStyle>
            <a:lvl1pPr algn="l">
              <a:defRPr sz="1000" b="0">
                <a:solidFill>
                  <a:schemeClr val="tx1"/>
                </a:solidFill>
              </a:defRPr>
            </a:lvl1pPr>
          </a:lstStyle>
          <a:p>
            <a:pPr lvl="0"/>
            <a:r>
              <a:rPr lang="en-US" dirty="0" smtClean="0"/>
              <a:t>Click to add company</a:t>
            </a:r>
          </a:p>
        </p:txBody>
      </p:sp>
      <p:sp>
        <p:nvSpPr>
          <p:cNvPr id="77" name="Text Placeholder 12"/>
          <p:cNvSpPr>
            <a:spLocks noGrp="1"/>
          </p:cNvSpPr>
          <p:nvPr>
            <p:ph type="body" sz="quarter" idx="51" hasCustomPrompt="1"/>
          </p:nvPr>
        </p:nvSpPr>
        <p:spPr>
          <a:xfrm>
            <a:off x="831922"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8" name="Text Placeholder 10"/>
          <p:cNvSpPr>
            <a:spLocks noGrp="1"/>
          </p:cNvSpPr>
          <p:nvPr>
            <p:ph type="body" sz="quarter" idx="52" hasCustomPrompt="1"/>
          </p:nvPr>
        </p:nvSpPr>
        <p:spPr>
          <a:xfrm>
            <a:off x="2562715" y="2570050"/>
            <a:ext cx="1361399" cy="158039"/>
          </a:xfrm>
        </p:spPr>
        <p:txBody>
          <a:bodyPr/>
          <a:lstStyle>
            <a:lvl1pPr algn="l">
              <a:defRPr sz="1000" b="0">
                <a:solidFill>
                  <a:schemeClr val="tx1"/>
                </a:solidFill>
              </a:defRPr>
            </a:lvl1pPr>
          </a:lstStyle>
          <a:p>
            <a:pPr lvl="0"/>
            <a:r>
              <a:rPr lang="en-US" dirty="0" smtClean="0"/>
              <a:t>Click to add company</a:t>
            </a:r>
          </a:p>
        </p:txBody>
      </p:sp>
      <p:sp>
        <p:nvSpPr>
          <p:cNvPr id="79" name="Text Placeholder 12"/>
          <p:cNvSpPr>
            <a:spLocks noGrp="1"/>
          </p:cNvSpPr>
          <p:nvPr>
            <p:ph type="body" sz="quarter" idx="53" hasCustomPrompt="1"/>
          </p:nvPr>
        </p:nvSpPr>
        <p:spPr>
          <a:xfrm>
            <a:off x="2562715"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0" name="Text Placeholder 10"/>
          <p:cNvSpPr>
            <a:spLocks noGrp="1"/>
          </p:cNvSpPr>
          <p:nvPr>
            <p:ph type="body" sz="quarter" idx="54" hasCustomPrompt="1"/>
          </p:nvPr>
        </p:nvSpPr>
        <p:spPr>
          <a:xfrm>
            <a:off x="2562715" y="4859225"/>
            <a:ext cx="1361399" cy="158039"/>
          </a:xfrm>
        </p:spPr>
        <p:txBody>
          <a:bodyPr/>
          <a:lstStyle>
            <a:lvl1pPr algn="l">
              <a:defRPr sz="1000" b="0">
                <a:solidFill>
                  <a:schemeClr val="tx1"/>
                </a:solidFill>
              </a:defRPr>
            </a:lvl1pPr>
          </a:lstStyle>
          <a:p>
            <a:pPr lvl="0"/>
            <a:r>
              <a:rPr lang="en-US" dirty="0" smtClean="0"/>
              <a:t>Click to add company</a:t>
            </a:r>
          </a:p>
        </p:txBody>
      </p:sp>
      <p:sp>
        <p:nvSpPr>
          <p:cNvPr id="81" name="Text Placeholder 12"/>
          <p:cNvSpPr>
            <a:spLocks noGrp="1"/>
          </p:cNvSpPr>
          <p:nvPr>
            <p:ph type="body" sz="quarter" idx="55" hasCustomPrompt="1"/>
          </p:nvPr>
        </p:nvSpPr>
        <p:spPr>
          <a:xfrm>
            <a:off x="2562715"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2" name="Text Placeholder 10"/>
          <p:cNvSpPr>
            <a:spLocks noGrp="1"/>
          </p:cNvSpPr>
          <p:nvPr>
            <p:ph type="body" sz="quarter" idx="56" hasCustomPrompt="1"/>
          </p:nvPr>
        </p:nvSpPr>
        <p:spPr>
          <a:xfrm>
            <a:off x="4293506" y="2570050"/>
            <a:ext cx="1361399" cy="158039"/>
          </a:xfrm>
        </p:spPr>
        <p:txBody>
          <a:bodyPr/>
          <a:lstStyle>
            <a:lvl1pPr algn="l">
              <a:defRPr sz="1000" b="0">
                <a:solidFill>
                  <a:schemeClr val="tx1"/>
                </a:solidFill>
              </a:defRPr>
            </a:lvl1pPr>
          </a:lstStyle>
          <a:p>
            <a:pPr lvl="0"/>
            <a:r>
              <a:rPr lang="en-US" dirty="0" smtClean="0"/>
              <a:t>Click to add company</a:t>
            </a:r>
          </a:p>
        </p:txBody>
      </p:sp>
      <p:sp>
        <p:nvSpPr>
          <p:cNvPr id="83" name="Text Placeholder 12"/>
          <p:cNvSpPr>
            <a:spLocks noGrp="1"/>
          </p:cNvSpPr>
          <p:nvPr>
            <p:ph type="body" sz="quarter" idx="57" hasCustomPrompt="1"/>
          </p:nvPr>
        </p:nvSpPr>
        <p:spPr>
          <a:xfrm>
            <a:off x="4293506"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4" name="Text Placeholder 10"/>
          <p:cNvSpPr>
            <a:spLocks noGrp="1"/>
          </p:cNvSpPr>
          <p:nvPr>
            <p:ph type="body" sz="quarter" idx="58" hasCustomPrompt="1"/>
          </p:nvPr>
        </p:nvSpPr>
        <p:spPr>
          <a:xfrm>
            <a:off x="4293506" y="4859225"/>
            <a:ext cx="1361399" cy="158039"/>
          </a:xfrm>
        </p:spPr>
        <p:txBody>
          <a:bodyPr/>
          <a:lstStyle>
            <a:lvl1pPr algn="l">
              <a:defRPr sz="1000" b="0">
                <a:solidFill>
                  <a:schemeClr val="tx1"/>
                </a:solidFill>
              </a:defRPr>
            </a:lvl1pPr>
          </a:lstStyle>
          <a:p>
            <a:pPr lvl="0"/>
            <a:r>
              <a:rPr lang="en-US" dirty="0" smtClean="0"/>
              <a:t>Click to add company</a:t>
            </a:r>
          </a:p>
        </p:txBody>
      </p:sp>
      <p:sp>
        <p:nvSpPr>
          <p:cNvPr id="85" name="Text Placeholder 12"/>
          <p:cNvSpPr>
            <a:spLocks noGrp="1"/>
          </p:cNvSpPr>
          <p:nvPr>
            <p:ph type="body" sz="quarter" idx="59" hasCustomPrompt="1"/>
          </p:nvPr>
        </p:nvSpPr>
        <p:spPr>
          <a:xfrm>
            <a:off x="4293506"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2" name="Text Placeholder 10"/>
          <p:cNvSpPr>
            <a:spLocks noGrp="1"/>
          </p:cNvSpPr>
          <p:nvPr>
            <p:ph type="body" sz="quarter" idx="60" hasCustomPrompt="1"/>
          </p:nvPr>
        </p:nvSpPr>
        <p:spPr>
          <a:xfrm>
            <a:off x="6024294" y="2570050"/>
            <a:ext cx="1361399" cy="158039"/>
          </a:xfrm>
        </p:spPr>
        <p:txBody>
          <a:bodyPr/>
          <a:lstStyle>
            <a:lvl1pPr algn="l">
              <a:defRPr sz="1000" b="0">
                <a:solidFill>
                  <a:schemeClr val="tx1"/>
                </a:solidFill>
              </a:defRPr>
            </a:lvl1pPr>
          </a:lstStyle>
          <a:p>
            <a:pPr lvl="0"/>
            <a:r>
              <a:rPr lang="en-US" dirty="0" smtClean="0"/>
              <a:t>Click to add company</a:t>
            </a:r>
          </a:p>
        </p:txBody>
      </p:sp>
      <p:sp>
        <p:nvSpPr>
          <p:cNvPr id="97"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8" name="Text Placeholder 10"/>
          <p:cNvSpPr>
            <a:spLocks noGrp="1"/>
          </p:cNvSpPr>
          <p:nvPr>
            <p:ph type="body" sz="quarter" idx="62" hasCustomPrompt="1"/>
          </p:nvPr>
        </p:nvSpPr>
        <p:spPr>
          <a:xfrm>
            <a:off x="6024294" y="4859225"/>
            <a:ext cx="1361399" cy="158039"/>
          </a:xfrm>
        </p:spPr>
        <p:txBody>
          <a:bodyPr/>
          <a:lstStyle>
            <a:lvl1pPr algn="l">
              <a:defRPr sz="1000" b="0">
                <a:solidFill>
                  <a:schemeClr val="tx1"/>
                </a:solidFill>
              </a:defRPr>
            </a:lvl1pPr>
          </a:lstStyle>
          <a:p>
            <a:pPr lvl="0"/>
            <a:r>
              <a:rPr lang="en-US" dirty="0" smtClean="0"/>
              <a:t>Click to add company</a:t>
            </a:r>
          </a:p>
        </p:txBody>
      </p:sp>
      <p:sp>
        <p:nvSpPr>
          <p:cNvPr id="99"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0" name="Text Placeholder 10"/>
          <p:cNvSpPr>
            <a:spLocks noGrp="1"/>
          </p:cNvSpPr>
          <p:nvPr>
            <p:ph type="body" sz="quarter" idx="64" hasCustomPrompt="1"/>
          </p:nvPr>
        </p:nvSpPr>
        <p:spPr>
          <a:xfrm>
            <a:off x="7755085" y="2570050"/>
            <a:ext cx="1361399" cy="158039"/>
          </a:xfrm>
        </p:spPr>
        <p:txBody>
          <a:bodyPr/>
          <a:lstStyle>
            <a:lvl1pPr algn="l">
              <a:defRPr sz="1000" b="0">
                <a:solidFill>
                  <a:schemeClr val="tx1"/>
                </a:solidFill>
              </a:defRPr>
            </a:lvl1pPr>
          </a:lstStyle>
          <a:p>
            <a:pPr lvl="0"/>
            <a:r>
              <a:rPr lang="en-US" dirty="0" smtClean="0"/>
              <a:t>Click to add company</a:t>
            </a:r>
          </a:p>
        </p:txBody>
      </p:sp>
      <p:sp>
        <p:nvSpPr>
          <p:cNvPr id="101" name="Text Placeholder 12"/>
          <p:cNvSpPr>
            <a:spLocks noGrp="1"/>
          </p:cNvSpPr>
          <p:nvPr>
            <p:ph type="body" sz="quarter" idx="65" hasCustomPrompt="1"/>
          </p:nvPr>
        </p:nvSpPr>
        <p:spPr>
          <a:xfrm>
            <a:off x="7755085"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2" name="Text Placeholder 10"/>
          <p:cNvSpPr>
            <a:spLocks noGrp="1"/>
          </p:cNvSpPr>
          <p:nvPr>
            <p:ph type="body" sz="quarter" idx="66" hasCustomPrompt="1"/>
          </p:nvPr>
        </p:nvSpPr>
        <p:spPr>
          <a:xfrm>
            <a:off x="7755085" y="4859225"/>
            <a:ext cx="1361399" cy="158039"/>
          </a:xfrm>
        </p:spPr>
        <p:txBody>
          <a:bodyPr/>
          <a:lstStyle>
            <a:lvl1pPr algn="l">
              <a:defRPr sz="1000" b="0">
                <a:solidFill>
                  <a:schemeClr val="tx1"/>
                </a:solidFill>
              </a:defRPr>
            </a:lvl1pPr>
          </a:lstStyle>
          <a:p>
            <a:pPr lvl="0"/>
            <a:r>
              <a:rPr lang="en-US" dirty="0" smtClean="0"/>
              <a:t>Click to add company</a:t>
            </a:r>
          </a:p>
        </p:txBody>
      </p:sp>
      <p:sp>
        <p:nvSpPr>
          <p:cNvPr id="103" name="Text Placeholder 12"/>
          <p:cNvSpPr>
            <a:spLocks noGrp="1"/>
          </p:cNvSpPr>
          <p:nvPr>
            <p:ph type="body" sz="quarter" idx="67" hasCustomPrompt="1"/>
          </p:nvPr>
        </p:nvSpPr>
        <p:spPr>
          <a:xfrm>
            <a:off x="7755085"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26853593"/>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lain">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95049" y="3200401"/>
            <a:ext cx="8739981" cy="962025"/>
          </a:xfrm>
        </p:spPr>
        <p:txBody>
          <a:bodyPr/>
          <a:lstStyle>
            <a:lvl1pPr>
              <a:defRPr sz="2000" b="0"/>
            </a:lvl1pPr>
          </a:lstStyle>
          <a:p>
            <a:pPr lvl="0"/>
            <a:r>
              <a:rPr lang="en-US" dirty="0" smtClean="0"/>
              <a:t>Sub-title</a:t>
            </a:r>
            <a:endParaRPr lang="en-GB" dirty="0"/>
          </a:p>
        </p:txBody>
      </p:sp>
      <p:cxnSp>
        <p:nvCxnSpPr>
          <p:cNvPr id="3" name="Straight Connector 2"/>
          <p:cNvCxnSpPr/>
          <p:nvPr userDrawn="1"/>
        </p:nvCxnSpPr>
        <p:spPr>
          <a:xfrm>
            <a:off x="589672" y="5483009"/>
            <a:ext cx="874583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hasCustomPrompt="1"/>
          </p:nvPr>
        </p:nvSpPr>
        <p:spPr>
          <a:xfrm>
            <a:off x="608592" y="469574"/>
            <a:ext cx="8742358" cy="1510131"/>
          </a:xfrm>
        </p:spPr>
        <p:txBody>
          <a:bodyPr vert="horz" lIns="0" tIns="0" rIns="0" bIns="0" rtlCol="0">
            <a:noAutofit/>
          </a:bodyPr>
          <a:lstStyle>
            <a:lvl1pPr>
              <a:defRPr lang="en-US" sz="4500" baseline="0">
                <a:solidFill>
                  <a:schemeClr val="tx2"/>
                </a:solidFill>
                <a:ea typeface="+mn-ea"/>
              </a:defRPr>
            </a:lvl1pPr>
          </a:lstStyle>
          <a:p>
            <a:pPr marL="0" lvl="0" indent="0">
              <a:spcBef>
                <a:spcPts val="0"/>
              </a:spcBef>
              <a:buFontTx/>
            </a:pPr>
            <a:r>
              <a:rPr lang="en-US" dirty="0" smtClean="0"/>
              <a:t>title</a:t>
            </a:r>
            <a:endParaRPr lang="en-US" dirty="0"/>
          </a:p>
        </p:txBody>
      </p:sp>
      <p:sp>
        <p:nvSpPr>
          <p:cNvPr id="4" name="Text Placeholder 3"/>
          <p:cNvSpPr>
            <a:spLocks noGrp="1"/>
          </p:cNvSpPr>
          <p:nvPr>
            <p:ph type="body" sz="quarter" idx="12" hasCustomPrompt="1"/>
          </p:nvPr>
        </p:nvSpPr>
        <p:spPr>
          <a:xfrm>
            <a:off x="605367" y="5048250"/>
            <a:ext cx="8739981" cy="409575"/>
          </a:xfrm>
        </p:spPr>
        <p:txBody>
          <a:bodyPr anchor="b"/>
          <a:lstStyle>
            <a:lvl1pPr>
              <a:defRPr b="0">
                <a:solidFill>
                  <a:schemeClr val="tx1"/>
                </a:solidFill>
              </a:defRPr>
            </a:lvl1pPr>
          </a:lstStyle>
          <a:p>
            <a:pPr lvl="0"/>
            <a:r>
              <a:rPr lang="en-US" dirty="0" smtClean="0"/>
              <a:t>date</a:t>
            </a:r>
            <a:endParaRPr lang="en-GB" dirty="0"/>
          </a:p>
        </p:txBody>
      </p:sp>
      <p:pic>
        <p:nvPicPr>
          <p:cNvPr id="15" name="Picture 14" descr="EgonZegner_logo_Black.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07" y="5635244"/>
            <a:ext cx="3229162" cy="515331"/>
          </a:xfrm>
          <a:prstGeom prst="rect">
            <a:avLst/>
          </a:prstGeom>
        </p:spPr>
      </p:pic>
    </p:spTree>
    <p:extLst>
      <p:ext uri="{BB962C8B-B14F-4D97-AF65-F5344CB8AC3E}">
        <p14:creationId xmlns:p14="http://schemas.microsoft.com/office/powerpoint/2010/main" val="3313019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6" name="Content Placeholder 5"/>
          <p:cNvSpPr>
            <a:spLocks noGrp="1"/>
          </p:cNvSpPr>
          <p:nvPr>
            <p:ph sz="quarter" idx="10"/>
          </p:nvPr>
        </p:nvSpPr>
        <p:spPr>
          <a:xfrm>
            <a:off x="598488" y="1151516"/>
            <a:ext cx="416361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5181733" y="1151516"/>
            <a:ext cx="416189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600305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5" name="Content Placeholder 4"/>
          <p:cNvSpPr>
            <a:spLocks noGrp="1"/>
          </p:cNvSpPr>
          <p:nvPr>
            <p:ph sz="quarter" idx="10"/>
          </p:nvPr>
        </p:nvSpPr>
        <p:spPr>
          <a:xfrm>
            <a:off x="608806" y="1143148"/>
            <a:ext cx="8724817" cy="4924425"/>
          </a:xfrm>
        </p:spPr>
        <p:txBody>
          <a:bodyPr/>
          <a:lstStyle>
            <a:lvl2pPr marL="0" indent="0">
              <a:buNone/>
              <a:defRPr/>
            </a:lvl2pPr>
            <a:lvl3pPr marL="400050" indent="-168275">
              <a:buFont typeface="Arial" pitchFamily="34" charset="0"/>
              <a:buChar char="•"/>
              <a:defRPr/>
            </a:lvl3pPr>
            <a:lvl4pPr marL="628650" indent="-173038">
              <a:defRPr/>
            </a:lvl4pPr>
            <a:lvl5pPr marL="857250" indent="-1778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4120693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21239982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Profile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880" y="444520"/>
            <a:ext cx="8742358" cy="410519"/>
          </a:xfrm>
        </p:spPr>
        <p:txBody>
          <a:bodyPr/>
          <a:lstStyle>
            <a:lvl1pPr>
              <a:defRPr b="0" baseline="0">
                <a:solidFill>
                  <a:schemeClr val="tx1"/>
                </a:solidFill>
              </a:defRPr>
            </a:lvl1pPr>
          </a:lstStyle>
          <a:p>
            <a:r>
              <a:rPr lang="en-US" dirty="0" smtClean="0"/>
              <a:t>Click to enter Candidate name</a:t>
            </a:r>
            <a:endParaRPr lang="en-US" dirty="0"/>
          </a:p>
        </p:txBody>
      </p:sp>
      <p:sp>
        <p:nvSpPr>
          <p:cNvPr id="3" name="Content Placeholder 2"/>
          <p:cNvSpPr>
            <a:spLocks noGrp="1"/>
          </p:cNvSpPr>
          <p:nvPr>
            <p:ph idx="1" hasCustomPrompt="1"/>
          </p:nvPr>
        </p:nvSpPr>
        <p:spPr>
          <a:xfrm>
            <a:off x="594361" y="1146189"/>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
        <p:nvSpPr>
          <p:cNvPr id="6" name="Content Placeholder 2"/>
          <p:cNvSpPr>
            <a:spLocks noGrp="1"/>
          </p:cNvSpPr>
          <p:nvPr>
            <p:ph idx="10" hasCustomPrompt="1"/>
          </p:nvPr>
        </p:nvSpPr>
        <p:spPr>
          <a:xfrm>
            <a:off x="5048249" y="1146189"/>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Tree>
    <p:extLst>
      <p:ext uri="{BB962C8B-B14F-4D97-AF65-F5344CB8AC3E}">
        <p14:creationId xmlns:p14="http://schemas.microsoft.com/office/powerpoint/2010/main" val="378472629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6" name="Content Placeholder 5"/>
          <p:cNvSpPr>
            <a:spLocks noGrp="1"/>
          </p:cNvSpPr>
          <p:nvPr>
            <p:ph sz="quarter" idx="10"/>
          </p:nvPr>
        </p:nvSpPr>
        <p:spPr>
          <a:xfrm>
            <a:off x="598488" y="1151516"/>
            <a:ext cx="416361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5181733" y="1151516"/>
            <a:ext cx="416189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624522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onsultant Profi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1"/>
          </p:nvPr>
        </p:nvSpPr>
        <p:spPr>
          <a:xfrm>
            <a:off x="612935" y="1152168"/>
            <a:ext cx="1980932" cy="2286000"/>
          </a:xfrm>
        </p:spPr>
      </p:sp>
      <p:sp>
        <p:nvSpPr>
          <p:cNvPr id="4" name="Text Placeholder 6"/>
          <p:cNvSpPr>
            <a:spLocks noGrp="1"/>
          </p:cNvSpPr>
          <p:nvPr>
            <p:ph type="body" sz="quarter" idx="13" hasCustomPrompt="1"/>
          </p:nvPr>
        </p:nvSpPr>
        <p:spPr>
          <a:xfrm>
            <a:off x="2932246" y="1152169"/>
            <a:ext cx="5556646" cy="287101"/>
          </a:xfrm>
        </p:spPr>
        <p:txBody>
          <a:bodyPr/>
          <a:lstStyle>
            <a:lvl1pPr>
              <a:defRPr baseline="0"/>
            </a:lvl1pPr>
          </a:lstStyle>
          <a:p>
            <a:pPr lvl="0"/>
            <a:r>
              <a:rPr lang="en-US" dirty="0" smtClean="0"/>
              <a:t>[Name goes here]</a:t>
            </a:r>
          </a:p>
        </p:txBody>
      </p:sp>
      <p:sp>
        <p:nvSpPr>
          <p:cNvPr id="5" name="Text Placeholder 6"/>
          <p:cNvSpPr>
            <a:spLocks noGrp="1"/>
          </p:cNvSpPr>
          <p:nvPr>
            <p:ph type="body" sz="quarter" idx="14" hasCustomPrompt="1"/>
          </p:nvPr>
        </p:nvSpPr>
        <p:spPr>
          <a:xfrm>
            <a:off x="2932246" y="1439743"/>
            <a:ext cx="5556646" cy="230115"/>
          </a:xfrm>
        </p:spPr>
        <p:txBody>
          <a:bodyPr anchor="ctr"/>
          <a:lstStyle>
            <a:lvl1pPr>
              <a:spcBef>
                <a:spcPts val="1200"/>
              </a:spcBef>
              <a:defRPr sz="1200" baseline="0"/>
            </a:lvl1pPr>
          </a:lstStyle>
          <a:p>
            <a:pPr lvl="0"/>
            <a:r>
              <a:rPr lang="en-US" dirty="0" smtClean="0"/>
              <a:t>[Location]</a:t>
            </a:r>
          </a:p>
        </p:txBody>
      </p:sp>
      <p:sp>
        <p:nvSpPr>
          <p:cNvPr id="6" name="Text Placeholder 6"/>
          <p:cNvSpPr>
            <a:spLocks noGrp="1"/>
          </p:cNvSpPr>
          <p:nvPr>
            <p:ph type="body" sz="quarter" idx="15" hasCustomPrompt="1"/>
          </p:nvPr>
        </p:nvSpPr>
        <p:spPr>
          <a:xfrm>
            <a:off x="2932246" y="1860689"/>
            <a:ext cx="5556646" cy="445273"/>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7" name="Text Placeholder 6"/>
          <p:cNvSpPr>
            <a:spLocks noGrp="1"/>
          </p:cNvSpPr>
          <p:nvPr>
            <p:ph type="body" sz="quarter" idx="16" hasCustomPrompt="1"/>
          </p:nvPr>
        </p:nvSpPr>
        <p:spPr>
          <a:xfrm>
            <a:off x="2932246" y="2560403"/>
            <a:ext cx="5556646" cy="882594"/>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8" name="Text Placeholder 11"/>
          <p:cNvSpPr>
            <a:spLocks noGrp="1"/>
          </p:cNvSpPr>
          <p:nvPr>
            <p:ph type="body" sz="quarter" idx="17" hasCustomPrompt="1"/>
          </p:nvPr>
        </p:nvSpPr>
        <p:spPr>
          <a:xfrm>
            <a:off x="612247" y="3762376"/>
            <a:ext cx="7885245" cy="2316163"/>
          </a:xfrm>
        </p:spPr>
        <p:txBody>
          <a:bodyPr/>
          <a:lstStyle>
            <a:lvl1pPr>
              <a:defRPr sz="1000" b="0">
                <a:solidFill>
                  <a:schemeClr val="tx1"/>
                </a:solidFill>
              </a:defRPr>
            </a:lvl1pPr>
          </a:lstStyle>
          <a:p>
            <a:pPr lvl="0"/>
            <a:r>
              <a:rPr lang="en-US" dirty="0" smtClean="0"/>
              <a:t>Click to add text</a:t>
            </a:r>
          </a:p>
        </p:txBody>
      </p:sp>
      <p:sp>
        <p:nvSpPr>
          <p:cNvPr id="9" name="TextBox 8"/>
          <p:cNvSpPr txBox="1"/>
          <p:nvPr userDrawn="1"/>
        </p:nvSpPr>
        <p:spPr>
          <a:xfrm>
            <a:off x="2932246" y="1669857"/>
            <a:ext cx="5120640" cy="199350"/>
          </a:xfrm>
          <a:prstGeom prst="rect">
            <a:avLst/>
          </a:prstGeom>
          <a:noFill/>
        </p:spPr>
        <p:txBody>
          <a:bodyPr wrap="square" lIns="0" tIns="0" rIns="0" bIns="0" rtlCol="0" anchor="b">
            <a:noAutofit/>
          </a:bodyPr>
          <a:lstStyle/>
          <a:p>
            <a:r>
              <a:rPr lang="en-GB" sz="1000" b="1" dirty="0" smtClean="0">
                <a:solidFill>
                  <a:prstClr val="black"/>
                </a:solidFill>
              </a:rPr>
              <a:t>Education</a:t>
            </a:r>
          </a:p>
        </p:txBody>
      </p:sp>
      <p:sp>
        <p:nvSpPr>
          <p:cNvPr id="10" name="TextBox 9"/>
          <p:cNvSpPr txBox="1"/>
          <p:nvPr userDrawn="1"/>
        </p:nvSpPr>
        <p:spPr>
          <a:xfrm>
            <a:off x="2932246" y="2362945"/>
            <a:ext cx="5120640" cy="199350"/>
          </a:xfrm>
          <a:prstGeom prst="rect">
            <a:avLst/>
          </a:prstGeom>
          <a:noFill/>
        </p:spPr>
        <p:txBody>
          <a:bodyPr wrap="square" lIns="0" tIns="0" rIns="0" bIns="0" rtlCol="0" anchor="b">
            <a:noAutofit/>
          </a:bodyPr>
          <a:lstStyle/>
          <a:p>
            <a:r>
              <a:rPr lang="en-GB" sz="1000" b="1" dirty="0" smtClean="0">
                <a:solidFill>
                  <a:prstClr val="black"/>
                </a:solidFill>
              </a:rPr>
              <a:t>Previous Experience</a:t>
            </a:r>
          </a:p>
        </p:txBody>
      </p:sp>
    </p:spTree>
    <p:extLst>
      <p:ext uri="{BB962C8B-B14F-4D97-AF65-F5344CB8AC3E}">
        <p14:creationId xmlns:p14="http://schemas.microsoft.com/office/powerpoint/2010/main" val="14594915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3 x Consultant Profile">
    <p:spTree>
      <p:nvGrpSpPr>
        <p:cNvPr id="1" name=""/>
        <p:cNvGrpSpPr/>
        <p:nvPr/>
      </p:nvGrpSpPr>
      <p:grpSpPr>
        <a:xfrm>
          <a:off x="0" y="0"/>
          <a:ext cx="0" cy="0"/>
          <a:chOff x="0" y="0"/>
          <a:chExt cx="0" cy="0"/>
        </a:xfrm>
      </p:grpSpPr>
      <p:sp>
        <p:nvSpPr>
          <p:cNvPr id="25" name="Text Placeholder 24"/>
          <p:cNvSpPr>
            <a:spLocks noGrp="1"/>
          </p:cNvSpPr>
          <p:nvPr>
            <p:ph type="body" sz="quarter" idx="27" hasCustomPrompt="1"/>
          </p:nvPr>
        </p:nvSpPr>
        <p:spPr>
          <a:xfrm>
            <a:off x="608806" y="2390776"/>
            <a:ext cx="2643320" cy="619125"/>
          </a:xfrm>
        </p:spPr>
        <p:txBody>
          <a:bodyPr/>
          <a:lstStyle>
            <a:lvl1pPr>
              <a:defRPr b="0"/>
            </a:lvl1pPr>
          </a:lstStyle>
          <a:p>
            <a:pPr lvl="0"/>
            <a:r>
              <a:rPr lang="en-US" dirty="0" smtClean="0"/>
              <a:t>[Consultant Name]</a:t>
            </a:r>
            <a:endParaRPr lang="en-GB"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10"/>
          <p:cNvSpPr>
            <a:spLocks noGrp="1"/>
          </p:cNvSpPr>
          <p:nvPr>
            <p:ph type="pic" sz="quarter" idx="11"/>
          </p:nvPr>
        </p:nvSpPr>
        <p:spPr>
          <a:xfrm>
            <a:off x="612937" y="1150475"/>
            <a:ext cx="1079339" cy="1238273"/>
          </a:xfrm>
        </p:spPr>
      </p:sp>
      <p:sp>
        <p:nvSpPr>
          <p:cNvPr id="6" name="Picture Placeholder 12"/>
          <p:cNvSpPr>
            <a:spLocks noGrp="1"/>
          </p:cNvSpPr>
          <p:nvPr>
            <p:ph type="pic" sz="quarter" idx="13"/>
          </p:nvPr>
        </p:nvSpPr>
        <p:spPr>
          <a:xfrm>
            <a:off x="3624742" y="1150475"/>
            <a:ext cx="1079339" cy="1238273"/>
          </a:xfrm>
        </p:spPr>
      </p:sp>
      <p:sp>
        <p:nvSpPr>
          <p:cNvPr id="8" name="Picture Placeholder 14"/>
          <p:cNvSpPr>
            <a:spLocks noGrp="1"/>
          </p:cNvSpPr>
          <p:nvPr>
            <p:ph type="pic" sz="quarter" idx="15"/>
          </p:nvPr>
        </p:nvSpPr>
        <p:spPr>
          <a:xfrm>
            <a:off x="6694482" y="1150475"/>
            <a:ext cx="1079339" cy="1238273"/>
          </a:xfrm>
        </p:spPr>
      </p:sp>
      <p:sp>
        <p:nvSpPr>
          <p:cNvPr id="9" name="Text Placeholder 16"/>
          <p:cNvSpPr>
            <a:spLocks noGrp="1"/>
          </p:cNvSpPr>
          <p:nvPr>
            <p:ph type="body" sz="quarter" idx="19" hasCustomPrompt="1"/>
          </p:nvPr>
        </p:nvSpPr>
        <p:spPr>
          <a:xfrm>
            <a:off x="612936" y="2998119"/>
            <a:ext cx="2655237" cy="230115"/>
          </a:xfrm>
        </p:spPr>
        <p:txBody>
          <a:bodyPr/>
          <a:lstStyle>
            <a:lvl1pPr>
              <a:defRPr sz="1200"/>
            </a:lvl1pPr>
          </a:lstStyle>
          <a:p>
            <a:r>
              <a:rPr lang="en-GB" dirty="0" smtClean="0"/>
              <a:t>[Office]</a:t>
            </a:r>
            <a:endParaRPr lang="en-GB" dirty="0"/>
          </a:p>
        </p:txBody>
      </p:sp>
      <p:sp>
        <p:nvSpPr>
          <p:cNvPr id="10" name="Text Placeholder 17"/>
          <p:cNvSpPr>
            <a:spLocks noGrp="1"/>
          </p:cNvSpPr>
          <p:nvPr>
            <p:ph type="body" sz="quarter" idx="20" hasCustomPrompt="1"/>
          </p:nvPr>
        </p:nvSpPr>
        <p:spPr>
          <a:xfrm>
            <a:off x="3624741" y="2998119"/>
            <a:ext cx="2644313" cy="230115"/>
          </a:xfrm>
        </p:spPr>
        <p:txBody>
          <a:bodyPr/>
          <a:lstStyle>
            <a:lvl1pPr>
              <a:defRPr sz="1200"/>
            </a:lvl1pPr>
          </a:lstStyle>
          <a:p>
            <a:r>
              <a:rPr lang="en-GB" dirty="0" smtClean="0"/>
              <a:t>[Office]</a:t>
            </a:r>
            <a:endParaRPr lang="en-GB" dirty="0"/>
          </a:p>
        </p:txBody>
      </p:sp>
      <p:sp>
        <p:nvSpPr>
          <p:cNvPr id="11" name="Text Placeholder 18"/>
          <p:cNvSpPr>
            <a:spLocks noGrp="1"/>
          </p:cNvSpPr>
          <p:nvPr>
            <p:ph type="body" sz="quarter" idx="21" hasCustomPrompt="1"/>
          </p:nvPr>
        </p:nvSpPr>
        <p:spPr>
          <a:xfrm>
            <a:off x="6694482" y="2998119"/>
            <a:ext cx="2643191" cy="230115"/>
          </a:xfrm>
        </p:spPr>
        <p:txBody>
          <a:bodyPr/>
          <a:lstStyle>
            <a:lvl1pPr>
              <a:defRPr sz="1200"/>
            </a:lvl1pPr>
          </a:lstStyle>
          <a:p>
            <a:r>
              <a:rPr lang="en-GB" dirty="0" smtClean="0"/>
              <a:t>[Office]</a:t>
            </a:r>
            <a:endParaRPr lang="en-GB" dirty="0"/>
          </a:p>
        </p:txBody>
      </p:sp>
      <p:sp>
        <p:nvSpPr>
          <p:cNvPr id="12" name="Text Placeholder 19"/>
          <p:cNvSpPr>
            <a:spLocks noGrp="1"/>
          </p:cNvSpPr>
          <p:nvPr>
            <p:ph type="body" sz="quarter" idx="22"/>
          </p:nvPr>
        </p:nvSpPr>
        <p:spPr>
          <a:xfrm>
            <a:off x="612936" y="3430474"/>
            <a:ext cx="2647328" cy="571500"/>
          </a:xfrm>
        </p:spPr>
        <p:txBody>
          <a:bodyPr/>
          <a:lstStyle>
            <a:lvl1pPr>
              <a:defRPr sz="1000" b="0">
                <a:solidFill>
                  <a:schemeClr val="tx1"/>
                </a:solidFill>
              </a:defRPr>
            </a:lvl1pPr>
          </a:lstStyle>
          <a:p>
            <a:endParaRPr lang="en-GB" dirty="0"/>
          </a:p>
        </p:txBody>
      </p:sp>
      <p:sp>
        <p:nvSpPr>
          <p:cNvPr id="13" name="Text Placeholder 15"/>
          <p:cNvSpPr>
            <a:spLocks noGrp="1"/>
          </p:cNvSpPr>
          <p:nvPr>
            <p:ph type="body" sz="quarter" idx="16"/>
          </p:nvPr>
        </p:nvSpPr>
        <p:spPr>
          <a:xfrm>
            <a:off x="612937" y="4144457"/>
            <a:ext cx="2642888" cy="2027743"/>
          </a:xfrm>
        </p:spPr>
        <p:txBody>
          <a:bodyPr/>
          <a:lstStyle>
            <a:lvl1pPr>
              <a:defRPr sz="1000" b="0">
                <a:solidFill>
                  <a:schemeClr val="tx1"/>
                </a:solidFill>
              </a:defRPr>
            </a:lvl1pPr>
          </a:lstStyle>
          <a:p>
            <a:endParaRPr lang="en-GB" dirty="0"/>
          </a:p>
        </p:txBody>
      </p:sp>
      <p:sp>
        <p:nvSpPr>
          <p:cNvPr id="14" name="Text Placeholder 20"/>
          <p:cNvSpPr>
            <a:spLocks noGrp="1"/>
          </p:cNvSpPr>
          <p:nvPr>
            <p:ph type="body" sz="quarter" idx="23"/>
          </p:nvPr>
        </p:nvSpPr>
        <p:spPr>
          <a:xfrm>
            <a:off x="3624742" y="3419348"/>
            <a:ext cx="2647328" cy="571500"/>
          </a:xfrm>
        </p:spPr>
        <p:txBody>
          <a:bodyPr/>
          <a:lstStyle>
            <a:lvl1pPr>
              <a:defRPr sz="1000" b="0">
                <a:solidFill>
                  <a:schemeClr val="tx1"/>
                </a:solidFill>
              </a:defRPr>
            </a:lvl1pPr>
          </a:lstStyle>
          <a:p>
            <a:endParaRPr lang="en-GB"/>
          </a:p>
        </p:txBody>
      </p:sp>
      <p:sp>
        <p:nvSpPr>
          <p:cNvPr id="15" name="Text Placeholder 21"/>
          <p:cNvSpPr>
            <a:spLocks noGrp="1"/>
          </p:cNvSpPr>
          <p:nvPr>
            <p:ph type="body" sz="quarter" idx="24"/>
          </p:nvPr>
        </p:nvSpPr>
        <p:spPr>
          <a:xfrm>
            <a:off x="3624742" y="4133331"/>
            <a:ext cx="2642888" cy="2027743"/>
          </a:xfrm>
        </p:spPr>
        <p:txBody>
          <a:bodyPr/>
          <a:lstStyle>
            <a:lvl1pPr>
              <a:defRPr sz="1000" b="0">
                <a:solidFill>
                  <a:schemeClr val="tx1"/>
                </a:solidFill>
              </a:defRPr>
            </a:lvl1pPr>
          </a:lstStyle>
          <a:p>
            <a:endParaRPr lang="en-GB"/>
          </a:p>
        </p:txBody>
      </p:sp>
      <p:sp>
        <p:nvSpPr>
          <p:cNvPr id="16" name="Text Placeholder 22"/>
          <p:cNvSpPr>
            <a:spLocks noGrp="1"/>
          </p:cNvSpPr>
          <p:nvPr>
            <p:ph type="body" sz="quarter" idx="25"/>
          </p:nvPr>
        </p:nvSpPr>
        <p:spPr>
          <a:xfrm>
            <a:off x="6694481" y="3429000"/>
            <a:ext cx="2647328" cy="571500"/>
          </a:xfrm>
        </p:spPr>
        <p:txBody>
          <a:bodyPr/>
          <a:lstStyle>
            <a:lvl1pPr>
              <a:defRPr sz="1000" b="0">
                <a:solidFill>
                  <a:schemeClr val="tx1"/>
                </a:solidFill>
              </a:defRPr>
            </a:lvl1pPr>
          </a:lstStyle>
          <a:p>
            <a:endParaRPr lang="en-GB"/>
          </a:p>
        </p:txBody>
      </p:sp>
      <p:sp>
        <p:nvSpPr>
          <p:cNvPr id="17" name="Text Placeholder 23"/>
          <p:cNvSpPr>
            <a:spLocks noGrp="1"/>
          </p:cNvSpPr>
          <p:nvPr>
            <p:ph type="body" sz="quarter" idx="26"/>
          </p:nvPr>
        </p:nvSpPr>
        <p:spPr>
          <a:xfrm>
            <a:off x="6694482" y="4136505"/>
            <a:ext cx="2642888" cy="2027743"/>
          </a:xfrm>
        </p:spPr>
        <p:txBody>
          <a:bodyPr/>
          <a:lstStyle>
            <a:lvl1pPr>
              <a:defRPr sz="1000" b="0">
                <a:solidFill>
                  <a:schemeClr val="tx1"/>
                </a:solidFill>
              </a:defRPr>
            </a:lvl1pPr>
          </a:lstStyle>
          <a:p>
            <a:endParaRPr lang="en-GB"/>
          </a:p>
        </p:txBody>
      </p:sp>
      <p:sp>
        <p:nvSpPr>
          <p:cNvPr id="26" name="Text Placeholder 24"/>
          <p:cNvSpPr>
            <a:spLocks noGrp="1"/>
          </p:cNvSpPr>
          <p:nvPr>
            <p:ph type="body" sz="quarter" idx="28" hasCustomPrompt="1"/>
          </p:nvPr>
        </p:nvSpPr>
        <p:spPr>
          <a:xfrm>
            <a:off x="3624741" y="2390776"/>
            <a:ext cx="2643320" cy="619125"/>
          </a:xfrm>
        </p:spPr>
        <p:txBody>
          <a:bodyPr/>
          <a:lstStyle>
            <a:lvl1pPr>
              <a:defRPr b="0"/>
            </a:lvl1pPr>
          </a:lstStyle>
          <a:p>
            <a:pPr lvl="0"/>
            <a:r>
              <a:rPr lang="en-US" dirty="0" smtClean="0"/>
              <a:t>[Consultant Name]</a:t>
            </a:r>
            <a:endParaRPr lang="en-GB" dirty="0"/>
          </a:p>
        </p:txBody>
      </p:sp>
      <p:sp>
        <p:nvSpPr>
          <p:cNvPr id="27" name="Text Placeholder 24"/>
          <p:cNvSpPr>
            <a:spLocks noGrp="1"/>
          </p:cNvSpPr>
          <p:nvPr>
            <p:ph type="body" sz="quarter" idx="29" hasCustomPrompt="1"/>
          </p:nvPr>
        </p:nvSpPr>
        <p:spPr>
          <a:xfrm>
            <a:off x="6694481" y="2390776"/>
            <a:ext cx="2643320" cy="619125"/>
          </a:xfrm>
        </p:spPr>
        <p:txBody>
          <a:bodyPr/>
          <a:lstStyle>
            <a:lvl1pPr>
              <a:defRPr b="0"/>
            </a:lvl1pPr>
          </a:lstStyle>
          <a:p>
            <a:pPr lvl="0"/>
            <a:r>
              <a:rPr lang="en-US" dirty="0" smtClean="0"/>
              <a:t>[Consultant Name]</a:t>
            </a:r>
            <a:endParaRPr lang="en-GB" dirty="0"/>
          </a:p>
        </p:txBody>
      </p:sp>
    </p:spTree>
    <p:extLst>
      <p:ext uri="{BB962C8B-B14F-4D97-AF65-F5344CB8AC3E}">
        <p14:creationId xmlns:p14="http://schemas.microsoft.com/office/powerpoint/2010/main" val="42333564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488450" y="2562226"/>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2562226"/>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2562226"/>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2" hasCustomPrompt="1"/>
          </p:nvPr>
        </p:nvSpPr>
        <p:spPr>
          <a:xfrm>
            <a:off x="2562713"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3" hasCustomPrompt="1"/>
          </p:nvPr>
        </p:nvSpPr>
        <p:spPr>
          <a:xfrm>
            <a:off x="2562713"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6" hasCustomPrompt="1"/>
          </p:nvPr>
        </p:nvSpPr>
        <p:spPr>
          <a:xfrm>
            <a:off x="429350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7" hasCustomPrompt="1"/>
          </p:nvPr>
        </p:nvSpPr>
        <p:spPr>
          <a:xfrm>
            <a:off x="429350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0" hasCustomPrompt="1"/>
          </p:nvPr>
        </p:nvSpPr>
        <p:spPr>
          <a:xfrm>
            <a:off x="602429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5487734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1612116" y="2570163"/>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3342906" y="2570163"/>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5073697" y="2570163"/>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6804488" y="2570163"/>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6" name="Text Placeholder 10"/>
          <p:cNvSpPr>
            <a:spLocks noGrp="1"/>
          </p:cNvSpPr>
          <p:nvPr>
            <p:ph type="body" sz="quarter" idx="74" hasCustomPrompt="1"/>
          </p:nvPr>
        </p:nvSpPr>
        <p:spPr>
          <a:xfrm>
            <a:off x="1686378"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17" name="Text Placeholder 12"/>
          <p:cNvSpPr>
            <a:spLocks noGrp="1"/>
          </p:cNvSpPr>
          <p:nvPr>
            <p:ph type="body" sz="quarter" idx="75" hasCustomPrompt="1"/>
          </p:nvPr>
        </p:nvSpPr>
        <p:spPr>
          <a:xfrm>
            <a:off x="1686378"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8" name="Text Placeholder 10"/>
          <p:cNvSpPr>
            <a:spLocks noGrp="1"/>
          </p:cNvSpPr>
          <p:nvPr>
            <p:ph type="body" sz="quarter" idx="76" hasCustomPrompt="1"/>
          </p:nvPr>
        </p:nvSpPr>
        <p:spPr>
          <a:xfrm>
            <a:off x="3417169"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19" name="Text Placeholder 12"/>
          <p:cNvSpPr>
            <a:spLocks noGrp="1"/>
          </p:cNvSpPr>
          <p:nvPr>
            <p:ph type="body" sz="quarter" idx="77" hasCustomPrompt="1"/>
          </p:nvPr>
        </p:nvSpPr>
        <p:spPr>
          <a:xfrm>
            <a:off x="3417169"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0" name="Text Placeholder 10"/>
          <p:cNvSpPr>
            <a:spLocks noGrp="1"/>
          </p:cNvSpPr>
          <p:nvPr>
            <p:ph type="body" sz="quarter" idx="78" hasCustomPrompt="1"/>
          </p:nvPr>
        </p:nvSpPr>
        <p:spPr>
          <a:xfrm>
            <a:off x="5147960"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21" name="Text Placeholder 12"/>
          <p:cNvSpPr>
            <a:spLocks noGrp="1"/>
          </p:cNvSpPr>
          <p:nvPr>
            <p:ph type="body" sz="quarter" idx="79" hasCustomPrompt="1"/>
          </p:nvPr>
        </p:nvSpPr>
        <p:spPr>
          <a:xfrm>
            <a:off x="5147960"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2" name="Text Placeholder 10"/>
          <p:cNvSpPr>
            <a:spLocks noGrp="1"/>
          </p:cNvSpPr>
          <p:nvPr>
            <p:ph type="body" sz="quarter" idx="80" hasCustomPrompt="1"/>
          </p:nvPr>
        </p:nvSpPr>
        <p:spPr>
          <a:xfrm>
            <a:off x="6878750"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23" name="Text Placeholder 12"/>
          <p:cNvSpPr>
            <a:spLocks noGrp="1"/>
          </p:cNvSpPr>
          <p:nvPr>
            <p:ph type="body" sz="quarter" idx="81" hasCustomPrompt="1"/>
          </p:nvPr>
        </p:nvSpPr>
        <p:spPr>
          <a:xfrm>
            <a:off x="6878750"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2468410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757660" y="2562226"/>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2488450" y="2562226"/>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4219241" y="2562226"/>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5950032" y="2562226"/>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p:cNvGrpSpPr/>
          <p:nvPr userDrawn="1"/>
        </p:nvGrpSpPr>
        <p:grpSpPr>
          <a:xfrm>
            <a:off x="7680821" y="2562226"/>
            <a:ext cx="1509924" cy="2073041"/>
            <a:chOff x="7834146" y="1542485"/>
            <a:chExt cx="1539345" cy="2119595"/>
          </a:xfrm>
        </p:grpSpPr>
        <p:sp>
          <p:nvSpPr>
            <p:cNvPr id="1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8" name="Straight Connector 1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9" name="Text Placeholder 10"/>
          <p:cNvSpPr>
            <a:spLocks noGrp="1"/>
          </p:cNvSpPr>
          <p:nvPr>
            <p:ph type="body" sz="quarter" idx="48" hasCustomPrompt="1"/>
          </p:nvPr>
        </p:nvSpPr>
        <p:spPr>
          <a:xfrm>
            <a:off x="831922"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0" name="Text Placeholder 12"/>
          <p:cNvSpPr>
            <a:spLocks noGrp="1"/>
          </p:cNvSpPr>
          <p:nvPr>
            <p:ph type="body" sz="quarter" idx="49" hasCustomPrompt="1"/>
          </p:nvPr>
        </p:nvSpPr>
        <p:spPr>
          <a:xfrm>
            <a:off x="831922"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1" name="Text Placeholder 10"/>
          <p:cNvSpPr>
            <a:spLocks noGrp="1"/>
          </p:cNvSpPr>
          <p:nvPr>
            <p:ph type="body" sz="quarter" idx="52" hasCustomPrompt="1"/>
          </p:nvPr>
        </p:nvSpPr>
        <p:spPr>
          <a:xfrm>
            <a:off x="2562713"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2" name="Text Placeholder 12"/>
          <p:cNvSpPr>
            <a:spLocks noGrp="1"/>
          </p:cNvSpPr>
          <p:nvPr>
            <p:ph type="body" sz="quarter" idx="53" hasCustomPrompt="1"/>
          </p:nvPr>
        </p:nvSpPr>
        <p:spPr>
          <a:xfrm>
            <a:off x="2562713"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3" name="Text Placeholder 10"/>
          <p:cNvSpPr>
            <a:spLocks noGrp="1"/>
          </p:cNvSpPr>
          <p:nvPr>
            <p:ph type="body" sz="quarter" idx="56" hasCustomPrompt="1"/>
          </p:nvPr>
        </p:nvSpPr>
        <p:spPr>
          <a:xfrm>
            <a:off x="429350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4" name="Text Placeholder 12"/>
          <p:cNvSpPr>
            <a:spLocks noGrp="1"/>
          </p:cNvSpPr>
          <p:nvPr>
            <p:ph type="body" sz="quarter" idx="57" hasCustomPrompt="1"/>
          </p:nvPr>
        </p:nvSpPr>
        <p:spPr>
          <a:xfrm>
            <a:off x="429350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5" name="Text Placeholder 10"/>
          <p:cNvSpPr>
            <a:spLocks noGrp="1"/>
          </p:cNvSpPr>
          <p:nvPr>
            <p:ph type="body" sz="quarter" idx="60" hasCustomPrompt="1"/>
          </p:nvPr>
        </p:nvSpPr>
        <p:spPr>
          <a:xfrm>
            <a:off x="602429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6"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7" name="Text Placeholder 10"/>
          <p:cNvSpPr>
            <a:spLocks noGrp="1"/>
          </p:cNvSpPr>
          <p:nvPr>
            <p:ph type="body" sz="quarter" idx="64" hasCustomPrompt="1"/>
          </p:nvPr>
        </p:nvSpPr>
        <p:spPr>
          <a:xfrm>
            <a:off x="775508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8" name="Text Placeholder 12"/>
          <p:cNvSpPr>
            <a:spLocks noGrp="1"/>
          </p:cNvSpPr>
          <p:nvPr>
            <p:ph type="body" sz="quarter" idx="65" hasCustomPrompt="1"/>
          </p:nvPr>
        </p:nvSpPr>
        <p:spPr>
          <a:xfrm>
            <a:off x="775508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4560748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488450" y="3764038"/>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3764038"/>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3764038"/>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4" hasCustomPrompt="1"/>
          </p:nvPr>
        </p:nvSpPr>
        <p:spPr>
          <a:xfrm>
            <a:off x="2562713"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5" hasCustomPrompt="1"/>
          </p:nvPr>
        </p:nvSpPr>
        <p:spPr>
          <a:xfrm>
            <a:off x="2562713"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8" hasCustomPrompt="1"/>
          </p:nvPr>
        </p:nvSpPr>
        <p:spPr>
          <a:xfrm>
            <a:off x="429350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9" hasCustomPrompt="1"/>
          </p:nvPr>
        </p:nvSpPr>
        <p:spPr>
          <a:xfrm>
            <a:off x="4293504"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2" hasCustomPrompt="1"/>
          </p:nvPr>
        </p:nvSpPr>
        <p:spPr>
          <a:xfrm>
            <a:off x="602429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39" name="Group 38"/>
          <p:cNvGrpSpPr/>
          <p:nvPr userDrawn="1"/>
        </p:nvGrpSpPr>
        <p:grpSpPr>
          <a:xfrm>
            <a:off x="2488450" y="1455738"/>
            <a:ext cx="1509924" cy="2073041"/>
            <a:chOff x="2411632" y="1542485"/>
            <a:chExt cx="1539345" cy="2119595"/>
          </a:xfrm>
        </p:grpSpPr>
        <p:sp>
          <p:nvSpPr>
            <p:cNvPr id="40"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1" name="Straight Connector 40"/>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userDrawn="1"/>
        </p:nvGrpSpPr>
        <p:grpSpPr>
          <a:xfrm>
            <a:off x="4219241" y="1455738"/>
            <a:ext cx="1509924" cy="2073041"/>
            <a:chOff x="4219137" y="1542485"/>
            <a:chExt cx="1539345" cy="2119595"/>
          </a:xfrm>
        </p:grpSpPr>
        <p:sp>
          <p:nvSpPr>
            <p:cNvPr id="4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4" name="Straight Connector 4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p:cNvGrpSpPr/>
          <p:nvPr userDrawn="1"/>
        </p:nvGrpSpPr>
        <p:grpSpPr>
          <a:xfrm>
            <a:off x="5950032" y="1455738"/>
            <a:ext cx="1509924" cy="2073041"/>
            <a:chOff x="6026642" y="1542485"/>
            <a:chExt cx="1539345" cy="2119595"/>
          </a:xfrm>
        </p:grpSpPr>
        <p:sp>
          <p:nvSpPr>
            <p:cNvPr id="4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47" name="Straight Connector 4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8" name="Text Placeholder 10"/>
          <p:cNvSpPr>
            <a:spLocks noGrp="1"/>
          </p:cNvSpPr>
          <p:nvPr>
            <p:ph type="body" sz="quarter" idx="64" hasCustomPrompt="1"/>
          </p:nvPr>
        </p:nvSpPr>
        <p:spPr>
          <a:xfrm>
            <a:off x="2562713" y="2550921"/>
            <a:ext cx="1361399" cy="158039"/>
          </a:xfrm>
        </p:spPr>
        <p:txBody>
          <a:bodyPr/>
          <a:lstStyle>
            <a:lvl1pPr algn="l">
              <a:defRPr sz="1000" b="0">
                <a:solidFill>
                  <a:schemeClr val="tx1"/>
                </a:solidFill>
              </a:defRPr>
            </a:lvl1pPr>
          </a:lstStyle>
          <a:p>
            <a:pPr lvl="0"/>
            <a:r>
              <a:rPr lang="en-US" dirty="0" smtClean="0"/>
              <a:t>Click to add company</a:t>
            </a:r>
          </a:p>
        </p:txBody>
      </p:sp>
      <p:sp>
        <p:nvSpPr>
          <p:cNvPr id="49" name="Text Placeholder 12"/>
          <p:cNvSpPr>
            <a:spLocks noGrp="1"/>
          </p:cNvSpPr>
          <p:nvPr>
            <p:ph type="body" sz="quarter" idx="65" hasCustomPrompt="1"/>
          </p:nvPr>
        </p:nvSpPr>
        <p:spPr>
          <a:xfrm>
            <a:off x="2562713"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0" name="Text Placeholder 10"/>
          <p:cNvSpPr>
            <a:spLocks noGrp="1"/>
          </p:cNvSpPr>
          <p:nvPr>
            <p:ph type="body" sz="quarter" idx="66" hasCustomPrompt="1"/>
          </p:nvPr>
        </p:nvSpPr>
        <p:spPr>
          <a:xfrm>
            <a:off x="4293504" y="2550921"/>
            <a:ext cx="1361399" cy="158039"/>
          </a:xfrm>
        </p:spPr>
        <p:txBody>
          <a:bodyPr/>
          <a:lstStyle>
            <a:lvl1pPr algn="l">
              <a:defRPr sz="1000" b="0">
                <a:solidFill>
                  <a:schemeClr val="tx1"/>
                </a:solidFill>
              </a:defRPr>
            </a:lvl1pPr>
          </a:lstStyle>
          <a:p>
            <a:pPr lvl="0"/>
            <a:r>
              <a:rPr lang="en-US" dirty="0" smtClean="0"/>
              <a:t>Click to add company</a:t>
            </a:r>
          </a:p>
        </p:txBody>
      </p:sp>
      <p:sp>
        <p:nvSpPr>
          <p:cNvPr id="51" name="Text Placeholder 12"/>
          <p:cNvSpPr>
            <a:spLocks noGrp="1"/>
          </p:cNvSpPr>
          <p:nvPr>
            <p:ph type="body" sz="quarter" idx="67" hasCustomPrompt="1"/>
          </p:nvPr>
        </p:nvSpPr>
        <p:spPr>
          <a:xfrm>
            <a:off x="4293504" y="28907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2" name="Text Placeholder 10"/>
          <p:cNvSpPr>
            <a:spLocks noGrp="1"/>
          </p:cNvSpPr>
          <p:nvPr>
            <p:ph type="body" sz="quarter" idx="68" hasCustomPrompt="1"/>
          </p:nvPr>
        </p:nvSpPr>
        <p:spPr>
          <a:xfrm>
            <a:off x="6024294" y="2550921"/>
            <a:ext cx="1361399" cy="158039"/>
          </a:xfrm>
        </p:spPr>
        <p:txBody>
          <a:bodyPr/>
          <a:lstStyle>
            <a:lvl1pPr algn="l">
              <a:defRPr sz="1000" b="0">
                <a:solidFill>
                  <a:schemeClr val="tx1"/>
                </a:solidFill>
              </a:defRPr>
            </a:lvl1pPr>
          </a:lstStyle>
          <a:p>
            <a:pPr lvl="0"/>
            <a:r>
              <a:rPr lang="en-US" dirty="0" smtClean="0"/>
              <a:t>Click to add company</a:t>
            </a:r>
          </a:p>
        </p:txBody>
      </p:sp>
      <p:sp>
        <p:nvSpPr>
          <p:cNvPr id="53" name="Text Placeholder 12"/>
          <p:cNvSpPr>
            <a:spLocks noGrp="1"/>
          </p:cNvSpPr>
          <p:nvPr>
            <p:ph type="body" sz="quarter" idx="69" hasCustomPrompt="1"/>
          </p:nvPr>
        </p:nvSpPr>
        <p:spPr>
          <a:xfrm>
            <a:off x="6024294"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770253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sultant Profi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1"/>
          </p:nvPr>
        </p:nvSpPr>
        <p:spPr>
          <a:xfrm>
            <a:off x="612941" y="1152168"/>
            <a:ext cx="1980932" cy="2286000"/>
          </a:xfrm>
        </p:spPr>
      </p:sp>
      <p:sp>
        <p:nvSpPr>
          <p:cNvPr id="4" name="Text Placeholder 6"/>
          <p:cNvSpPr>
            <a:spLocks noGrp="1"/>
          </p:cNvSpPr>
          <p:nvPr>
            <p:ph type="body" sz="quarter" idx="13" hasCustomPrompt="1"/>
          </p:nvPr>
        </p:nvSpPr>
        <p:spPr>
          <a:xfrm>
            <a:off x="2932246" y="1152181"/>
            <a:ext cx="5556646" cy="287101"/>
          </a:xfrm>
        </p:spPr>
        <p:txBody>
          <a:bodyPr/>
          <a:lstStyle>
            <a:lvl1pPr>
              <a:defRPr baseline="0"/>
            </a:lvl1pPr>
          </a:lstStyle>
          <a:p>
            <a:pPr lvl="0"/>
            <a:r>
              <a:rPr lang="en-US" dirty="0" smtClean="0"/>
              <a:t>[Name goes here]</a:t>
            </a:r>
          </a:p>
        </p:txBody>
      </p:sp>
      <p:sp>
        <p:nvSpPr>
          <p:cNvPr id="5" name="Text Placeholder 6"/>
          <p:cNvSpPr>
            <a:spLocks noGrp="1"/>
          </p:cNvSpPr>
          <p:nvPr>
            <p:ph type="body" sz="quarter" idx="14" hasCustomPrompt="1"/>
          </p:nvPr>
        </p:nvSpPr>
        <p:spPr>
          <a:xfrm>
            <a:off x="2932246" y="1439755"/>
            <a:ext cx="5556646" cy="230115"/>
          </a:xfrm>
        </p:spPr>
        <p:txBody>
          <a:bodyPr anchor="ctr"/>
          <a:lstStyle>
            <a:lvl1pPr>
              <a:spcBef>
                <a:spcPts val="1200"/>
              </a:spcBef>
              <a:defRPr sz="1200" baseline="0"/>
            </a:lvl1pPr>
          </a:lstStyle>
          <a:p>
            <a:pPr lvl="0"/>
            <a:r>
              <a:rPr lang="en-US" dirty="0" smtClean="0"/>
              <a:t>[Location]</a:t>
            </a:r>
          </a:p>
        </p:txBody>
      </p:sp>
      <p:sp>
        <p:nvSpPr>
          <p:cNvPr id="6" name="Text Placeholder 6"/>
          <p:cNvSpPr>
            <a:spLocks noGrp="1"/>
          </p:cNvSpPr>
          <p:nvPr>
            <p:ph type="body" sz="quarter" idx="15" hasCustomPrompt="1"/>
          </p:nvPr>
        </p:nvSpPr>
        <p:spPr>
          <a:xfrm>
            <a:off x="2932246" y="1860691"/>
            <a:ext cx="5556646" cy="445273"/>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7" name="Text Placeholder 6"/>
          <p:cNvSpPr>
            <a:spLocks noGrp="1"/>
          </p:cNvSpPr>
          <p:nvPr>
            <p:ph type="body" sz="quarter" idx="16" hasCustomPrompt="1"/>
          </p:nvPr>
        </p:nvSpPr>
        <p:spPr>
          <a:xfrm>
            <a:off x="2932246" y="2560403"/>
            <a:ext cx="5556646" cy="882594"/>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8" name="Text Placeholder 11"/>
          <p:cNvSpPr>
            <a:spLocks noGrp="1"/>
          </p:cNvSpPr>
          <p:nvPr>
            <p:ph type="body" sz="quarter" idx="17" hasCustomPrompt="1"/>
          </p:nvPr>
        </p:nvSpPr>
        <p:spPr>
          <a:xfrm>
            <a:off x="612247" y="3762388"/>
            <a:ext cx="7885245" cy="2316163"/>
          </a:xfrm>
        </p:spPr>
        <p:txBody>
          <a:bodyPr/>
          <a:lstStyle>
            <a:lvl1pPr>
              <a:defRPr sz="1000" b="0">
                <a:solidFill>
                  <a:schemeClr val="tx1"/>
                </a:solidFill>
              </a:defRPr>
            </a:lvl1pPr>
          </a:lstStyle>
          <a:p>
            <a:pPr lvl="0"/>
            <a:r>
              <a:rPr lang="en-US" dirty="0" smtClean="0"/>
              <a:t>Click to add text</a:t>
            </a:r>
          </a:p>
        </p:txBody>
      </p:sp>
      <p:sp>
        <p:nvSpPr>
          <p:cNvPr id="9" name="TextBox 8"/>
          <p:cNvSpPr txBox="1"/>
          <p:nvPr userDrawn="1"/>
        </p:nvSpPr>
        <p:spPr>
          <a:xfrm>
            <a:off x="2932246" y="1669857"/>
            <a:ext cx="5120640" cy="199350"/>
          </a:xfrm>
          <a:prstGeom prst="rect">
            <a:avLst/>
          </a:prstGeom>
          <a:noFill/>
        </p:spPr>
        <p:txBody>
          <a:bodyPr wrap="square" lIns="0" tIns="0" rIns="0" bIns="0" rtlCol="0" anchor="b">
            <a:noAutofit/>
          </a:bodyPr>
          <a:lstStyle/>
          <a:p>
            <a:r>
              <a:rPr lang="en-GB" sz="1000" b="1" dirty="0" smtClean="0"/>
              <a:t>Education</a:t>
            </a:r>
          </a:p>
        </p:txBody>
      </p:sp>
      <p:sp>
        <p:nvSpPr>
          <p:cNvPr id="10" name="TextBox 9"/>
          <p:cNvSpPr txBox="1"/>
          <p:nvPr userDrawn="1"/>
        </p:nvSpPr>
        <p:spPr>
          <a:xfrm>
            <a:off x="2932246" y="2362945"/>
            <a:ext cx="5120640" cy="199350"/>
          </a:xfrm>
          <a:prstGeom prst="rect">
            <a:avLst/>
          </a:prstGeom>
          <a:noFill/>
        </p:spPr>
        <p:txBody>
          <a:bodyPr wrap="square" lIns="0" tIns="0" rIns="0" bIns="0" rtlCol="0" anchor="b">
            <a:noAutofit/>
          </a:bodyPr>
          <a:lstStyle/>
          <a:p>
            <a:r>
              <a:rPr lang="en-GB" sz="1000" b="1" dirty="0" smtClean="0"/>
              <a:t>Previous Experience</a:t>
            </a:r>
          </a:p>
        </p:txBody>
      </p:sp>
    </p:spTree>
    <p:extLst>
      <p:ext uri="{BB962C8B-B14F-4D97-AF65-F5344CB8AC3E}">
        <p14:creationId xmlns:p14="http://schemas.microsoft.com/office/powerpoint/2010/main" val="12848613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1612116" y="1455738"/>
            <a:ext cx="1509924" cy="2073041"/>
            <a:chOff x="604127" y="1542485"/>
            <a:chExt cx="1539345" cy="2119595"/>
          </a:xfrm>
        </p:grpSpPr>
        <p:sp>
          <p:nvSpPr>
            <p:cNvPr id="2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3342906" y="1455738"/>
            <a:ext cx="1509924" cy="2073041"/>
            <a:chOff x="2411632" y="1542485"/>
            <a:chExt cx="1539345" cy="2119595"/>
          </a:xfrm>
        </p:grpSpPr>
        <p:sp>
          <p:nvSpPr>
            <p:cNvPr id="2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073697" y="1455738"/>
            <a:ext cx="1509924" cy="2073041"/>
            <a:chOff x="4219137" y="1542485"/>
            <a:chExt cx="1539345" cy="2119595"/>
          </a:xfrm>
        </p:grpSpPr>
        <p:sp>
          <p:nvSpPr>
            <p:cNvPr id="3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32" name="Straight Connector 3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p:cNvGrpSpPr/>
          <p:nvPr userDrawn="1"/>
        </p:nvGrpSpPr>
        <p:grpSpPr>
          <a:xfrm>
            <a:off x="6804488" y="1455738"/>
            <a:ext cx="1509924" cy="2073041"/>
            <a:chOff x="6026642" y="1542485"/>
            <a:chExt cx="1539345" cy="2119595"/>
          </a:xfrm>
        </p:grpSpPr>
        <p:sp>
          <p:nvSpPr>
            <p:cNvPr id="3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5" name="Straight Connector 3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6" name="Text Placeholder 10"/>
          <p:cNvSpPr>
            <a:spLocks noGrp="1"/>
          </p:cNvSpPr>
          <p:nvPr>
            <p:ph type="body" sz="quarter" idx="74" hasCustomPrompt="1"/>
          </p:nvPr>
        </p:nvSpPr>
        <p:spPr>
          <a:xfrm>
            <a:off x="1686378"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3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8" name="Text Placeholder 10"/>
          <p:cNvSpPr>
            <a:spLocks noGrp="1"/>
          </p:cNvSpPr>
          <p:nvPr>
            <p:ph type="body" sz="quarter" idx="76" hasCustomPrompt="1"/>
          </p:nvPr>
        </p:nvSpPr>
        <p:spPr>
          <a:xfrm>
            <a:off x="3417169"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3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0" name="Text Placeholder 10"/>
          <p:cNvSpPr>
            <a:spLocks noGrp="1"/>
          </p:cNvSpPr>
          <p:nvPr>
            <p:ph type="body" sz="quarter" idx="78" hasCustomPrompt="1"/>
          </p:nvPr>
        </p:nvSpPr>
        <p:spPr>
          <a:xfrm>
            <a:off x="514796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41" name="Text Placeholder 12"/>
          <p:cNvSpPr>
            <a:spLocks noGrp="1"/>
          </p:cNvSpPr>
          <p:nvPr>
            <p:ph type="body" sz="quarter" idx="79" hasCustomPrompt="1"/>
          </p:nvPr>
        </p:nvSpPr>
        <p:spPr>
          <a:xfrm>
            <a:off x="514796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2" name="Text Placeholder 10"/>
          <p:cNvSpPr>
            <a:spLocks noGrp="1"/>
          </p:cNvSpPr>
          <p:nvPr>
            <p:ph type="body" sz="quarter" idx="80" hasCustomPrompt="1"/>
          </p:nvPr>
        </p:nvSpPr>
        <p:spPr>
          <a:xfrm>
            <a:off x="687875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43" name="Text Placeholder 12"/>
          <p:cNvSpPr>
            <a:spLocks noGrp="1"/>
          </p:cNvSpPr>
          <p:nvPr>
            <p:ph type="body" sz="quarter" idx="81" hasCustomPrompt="1"/>
          </p:nvPr>
        </p:nvSpPr>
        <p:spPr>
          <a:xfrm>
            <a:off x="687875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44" name="Group 43"/>
          <p:cNvGrpSpPr/>
          <p:nvPr userDrawn="1"/>
        </p:nvGrpSpPr>
        <p:grpSpPr>
          <a:xfrm>
            <a:off x="2488450" y="3764038"/>
            <a:ext cx="1509924" cy="2073041"/>
            <a:chOff x="2411632" y="1542485"/>
            <a:chExt cx="1539345" cy="2119595"/>
          </a:xfrm>
        </p:grpSpPr>
        <p:sp>
          <p:nvSpPr>
            <p:cNvPr id="4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4219241" y="3764038"/>
            <a:ext cx="1509924" cy="2073041"/>
            <a:chOff x="4219137" y="1542485"/>
            <a:chExt cx="1539345" cy="2119595"/>
          </a:xfrm>
        </p:grpSpPr>
        <p:sp>
          <p:nvSpPr>
            <p:cNvPr id="4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5950032" y="3764038"/>
            <a:ext cx="1509924" cy="2073041"/>
            <a:chOff x="6026642" y="1542485"/>
            <a:chExt cx="1539345" cy="2119595"/>
          </a:xfrm>
        </p:grpSpPr>
        <p:sp>
          <p:nvSpPr>
            <p:cNvPr id="5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2" name="Straight Connector 5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3" name="Text Placeholder 10"/>
          <p:cNvSpPr>
            <a:spLocks noGrp="1"/>
          </p:cNvSpPr>
          <p:nvPr>
            <p:ph type="body" sz="quarter" idx="54" hasCustomPrompt="1"/>
          </p:nvPr>
        </p:nvSpPr>
        <p:spPr>
          <a:xfrm>
            <a:off x="2562713"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54" name="Text Placeholder 12"/>
          <p:cNvSpPr>
            <a:spLocks noGrp="1"/>
          </p:cNvSpPr>
          <p:nvPr>
            <p:ph type="body" sz="quarter" idx="55" hasCustomPrompt="1"/>
          </p:nvPr>
        </p:nvSpPr>
        <p:spPr>
          <a:xfrm>
            <a:off x="2562713"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5" name="Text Placeholder 10"/>
          <p:cNvSpPr>
            <a:spLocks noGrp="1"/>
          </p:cNvSpPr>
          <p:nvPr>
            <p:ph type="body" sz="quarter" idx="58" hasCustomPrompt="1"/>
          </p:nvPr>
        </p:nvSpPr>
        <p:spPr>
          <a:xfrm>
            <a:off x="429350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56" name="Text Placeholder 12"/>
          <p:cNvSpPr>
            <a:spLocks noGrp="1"/>
          </p:cNvSpPr>
          <p:nvPr>
            <p:ph type="body" sz="quarter" idx="59" hasCustomPrompt="1"/>
          </p:nvPr>
        </p:nvSpPr>
        <p:spPr>
          <a:xfrm>
            <a:off x="4293504"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7" name="Text Placeholder 10"/>
          <p:cNvSpPr>
            <a:spLocks noGrp="1"/>
          </p:cNvSpPr>
          <p:nvPr>
            <p:ph type="body" sz="quarter" idx="62" hasCustomPrompt="1"/>
          </p:nvPr>
        </p:nvSpPr>
        <p:spPr>
          <a:xfrm>
            <a:off x="602429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5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40018276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8 x Credentials">
    <p:spTree>
      <p:nvGrpSpPr>
        <p:cNvPr id="1" name=""/>
        <p:cNvGrpSpPr/>
        <p:nvPr/>
      </p:nvGrpSpPr>
      <p:grpSpPr>
        <a:xfrm>
          <a:off x="0" y="0"/>
          <a:ext cx="0" cy="0"/>
          <a:chOff x="0" y="0"/>
          <a:chExt cx="0" cy="0"/>
        </a:xfrm>
      </p:grpSpPr>
      <p:sp>
        <p:nvSpPr>
          <p:cNvPr id="38" name="Rectangle 37"/>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95241" y="451869"/>
            <a:ext cx="8742358" cy="410519"/>
          </a:xfrm>
        </p:spPr>
        <p:txBody>
          <a:bodyPr/>
          <a:lstStyle>
            <a:lvl1pPr>
              <a:defRPr/>
            </a:lvl1pPr>
          </a:lstStyle>
          <a:p>
            <a:r>
              <a:rPr lang="en-US" dirty="0" smtClean="0"/>
              <a:t>Click to add title</a:t>
            </a:r>
            <a:endParaRPr lang="en-US" dirty="0"/>
          </a:p>
        </p:txBody>
      </p:sp>
      <p:grpSp>
        <p:nvGrpSpPr>
          <p:cNvPr id="50" name="Group 49"/>
          <p:cNvGrpSpPr/>
          <p:nvPr userDrawn="1"/>
        </p:nvGrpSpPr>
        <p:grpSpPr>
          <a:xfrm>
            <a:off x="1612116" y="3762376"/>
            <a:ext cx="1509924" cy="2073041"/>
            <a:chOff x="604127" y="1542485"/>
            <a:chExt cx="1539345" cy="2119595"/>
          </a:xfrm>
        </p:grpSpPr>
        <p:sp>
          <p:nvSpPr>
            <p:cNvPr id="51"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3342906" y="3762376"/>
            <a:ext cx="1509924" cy="2073041"/>
            <a:chOff x="2411632" y="1542485"/>
            <a:chExt cx="1539345" cy="2119595"/>
          </a:xfrm>
        </p:grpSpPr>
        <p:sp>
          <p:nvSpPr>
            <p:cNvPr id="66"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userDrawn="1"/>
        </p:nvGrpSpPr>
        <p:grpSpPr>
          <a:xfrm>
            <a:off x="5073697" y="3762376"/>
            <a:ext cx="1509924" cy="2073041"/>
            <a:chOff x="4219137" y="1542485"/>
            <a:chExt cx="1539345" cy="2119595"/>
          </a:xfrm>
        </p:grpSpPr>
        <p:sp>
          <p:nvSpPr>
            <p:cNvPr id="8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84" name="Straight Connector 8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5" name="Group 84"/>
          <p:cNvGrpSpPr/>
          <p:nvPr userDrawn="1"/>
        </p:nvGrpSpPr>
        <p:grpSpPr>
          <a:xfrm>
            <a:off x="6804488" y="3762376"/>
            <a:ext cx="1509924" cy="2073041"/>
            <a:chOff x="6026642" y="1542485"/>
            <a:chExt cx="1539345" cy="2119595"/>
          </a:xfrm>
        </p:grpSpPr>
        <p:sp>
          <p:nvSpPr>
            <p:cNvPr id="8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7" name="Straight Connector 8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8" name="Text Placeholder 10"/>
          <p:cNvSpPr>
            <a:spLocks noGrp="1"/>
          </p:cNvSpPr>
          <p:nvPr>
            <p:ph type="body" sz="quarter" idx="66" hasCustomPrompt="1"/>
          </p:nvPr>
        </p:nvSpPr>
        <p:spPr>
          <a:xfrm>
            <a:off x="1686378"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9"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0" name="Text Placeholder 10"/>
          <p:cNvSpPr>
            <a:spLocks noGrp="1"/>
          </p:cNvSpPr>
          <p:nvPr>
            <p:ph type="body" sz="quarter" idx="68" hasCustomPrompt="1"/>
          </p:nvPr>
        </p:nvSpPr>
        <p:spPr>
          <a:xfrm>
            <a:off x="3417169"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91"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3" name="Text Placeholder 10"/>
          <p:cNvSpPr>
            <a:spLocks noGrp="1"/>
          </p:cNvSpPr>
          <p:nvPr>
            <p:ph type="body" sz="quarter" idx="70" hasCustomPrompt="1"/>
          </p:nvPr>
        </p:nvSpPr>
        <p:spPr>
          <a:xfrm>
            <a:off x="514796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94" name="Text Placeholder 12"/>
          <p:cNvSpPr>
            <a:spLocks noGrp="1"/>
          </p:cNvSpPr>
          <p:nvPr>
            <p:ph type="body" sz="quarter" idx="71" hasCustomPrompt="1"/>
          </p:nvPr>
        </p:nvSpPr>
        <p:spPr>
          <a:xfrm>
            <a:off x="514796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5" name="Text Placeholder 10"/>
          <p:cNvSpPr>
            <a:spLocks noGrp="1"/>
          </p:cNvSpPr>
          <p:nvPr>
            <p:ph type="body" sz="quarter" idx="72" hasCustomPrompt="1"/>
          </p:nvPr>
        </p:nvSpPr>
        <p:spPr>
          <a:xfrm>
            <a:off x="687875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96" name="Text Placeholder 12"/>
          <p:cNvSpPr>
            <a:spLocks noGrp="1"/>
          </p:cNvSpPr>
          <p:nvPr>
            <p:ph type="body" sz="quarter" idx="73" hasCustomPrompt="1"/>
          </p:nvPr>
        </p:nvSpPr>
        <p:spPr>
          <a:xfrm>
            <a:off x="687875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104" name="Group 103"/>
          <p:cNvGrpSpPr/>
          <p:nvPr userDrawn="1"/>
        </p:nvGrpSpPr>
        <p:grpSpPr>
          <a:xfrm>
            <a:off x="1612116" y="1455738"/>
            <a:ext cx="1509924" cy="2073041"/>
            <a:chOff x="604127" y="1542485"/>
            <a:chExt cx="1539345" cy="2119595"/>
          </a:xfrm>
        </p:grpSpPr>
        <p:sp>
          <p:nvSpPr>
            <p:cNvPr id="10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06" name="Straight Connector 10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7" name="Group 106"/>
          <p:cNvGrpSpPr/>
          <p:nvPr userDrawn="1"/>
        </p:nvGrpSpPr>
        <p:grpSpPr>
          <a:xfrm>
            <a:off x="3342906" y="1455738"/>
            <a:ext cx="1509924" cy="2073041"/>
            <a:chOff x="2411632" y="1542485"/>
            <a:chExt cx="1539345" cy="2119595"/>
          </a:xfrm>
        </p:grpSpPr>
        <p:sp>
          <p:nvSpPr>
            <p:cNvPr id="10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109" name="Straight Connector 10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0" name="Group 109"/>
          <p:cNvGrpSpPr/>
          <p:nvPr userDrawn="1"/>
        </p:nvGrpSpPr>
        <p:grpSpPr>
          <a:xfrm>
            <a:off x="5073697" y="1455738"/>
            <a:ext cx="1509924" cy="2073041"/>
            <a:chOff x="4219137" y="1542485"/>
            <a:chExt cx="1539345" cy="2119595"/>
          </a:xfrm>
        </p:grpSpPr>
        <p:sp>
          <p:nvSpPr>
            <p:cNvPr id="1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12" name="Straight Connector 1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userDrawn="1"/>
        </p:nvGrpSpPr>
        <p:grpSpPr>
          <a:xfrm>
            <a:off x="6804488" y="1455738"/>
            <a:ext cx="1509924" cy="2073041"/>
            <a:chOff x="6026642" y="1542485"/>
            <a:chExt cx="1539345" cy="2119595"/>
          </a:xfrm>
        </p:grpSpPr>
        <p:sp>
          <p:nvSpPr>
            <p:cNvPr id="1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15" name="Straight Connector 1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16" name="Text Placeholder 10"/>
          <p:cNvSpPr>
            <a:spLocks noGrp="1"/>
          </p:cNvSpPr>
          <p:nvPr>
            <p:ph type="body" sz="quarter" idx="74" hasCustomPrompt="1"/>
          </p:nvPr>
        </p:nvSpPr>
        <p:spPr>
          <a:xfrm>
            <a:off x="1686378"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1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18" name="Text Placeholder 10"/>
          <p:cNvSpPr>
            <a:spLocks noGrp="1"/>
          </p:cNvSpPr>
          <p:nvPr>
            <p:ph type="body" sz="quarter" idx="76" hasCustomPrompt="1"/>
          </p:nvPr>
        </p:nvSpPr>
        <p:spPr>
          <a:xfrm>
            <a:off x="3417169"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1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0" name="Text Placeholder 10"/>
          <p:cNvSpPr>
            <a:spLocks noGrp="1"/>
          </p:cNvSpPr>
          <p:nvPr>
            <p:ph type="body" sz="quarter" idx="78" hasCustomPrompt="1"/>
          </p:nvPr>
        </p:nvSpPr>
        <p:spPr>
          <a:xfrm>
            <a:off x="514796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21" name="Text Placeholder 12"/>
          <p:cNvSpPr>
            <a:spLocks noGrp="1"/>
          </p:cNvSpPr>
          <p:nvPr>
            <p:ph type="body" sz="quarter" idx="79" hasCustomPrompt="1"/>
          </p:nvPr>
        </p:nvSpPr>
        <p:spPr>
          <a:xfrm>
            <a:off x="514796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2" name="Text Placeholder 10"/>
          <p:cNvSpPr>
            <a:spLocks noGrp="1"/>
          </p:cNvSpPr>
          <p:nvPr>
            <p:ph type="body" sz="quarter" idx="80" hasCustomPrompt="1"/>
          </p:nvPr>
        </p:nvSpPr>
        <p:spPr>
          <a:xfrm>
            <a:off x="687875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23" name="Text Placeholder 12"/>
          <p:cNvSpPr>
            <a:spLocks noGrp="1"/>
          </p:cNvSpPr>
          <p:nvPr>
            <p:ph type="body" sz="quarter" idx="81" hasCustomPrompt="1"/>
          </p:nvPr>
        </p:nvSpPr>
        <p:spPr>
          <a:xfrm>
            <a:off x="687875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48131495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9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4" name="Group 43"/>
          <p:cNvGrpSpPr/>
          <p:nvPr userDrawn="1"/>
        </p:nvGrpSpPr>
        <p:grpSpPr>
          <a:xfrm>
            <a:off x="757660" y="1457326"/>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26"/>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26"/>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26"/>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26"/>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9" name="Text Placeholder 10"/>
          <p:cNvSpPr>
            <a:spLocks noGrp="1"/>
          </p:cNvSpPr>
          <p:nvPr>
            <p:ph type="body" sz="quarter" idx="48" hasCustomPrompt="1"/>
          </p:nvPr>
        </p:nvSpPr>
        <p:spPr>
          <a:xfrm>
            <a:off x="831922"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0"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1" name="Text Placeholder 10"/>
          <p:cNvSpPr>
            <a:spLocks noGrp="1"/>
          </p:cNvSpPr>
          <p:nvPr>
            <p:ph type="body" sz="quarter" idx="52" hasCustomPrompt="1"/>
          </p:nvPr>
        </p:nvSpPr>
        <p:spPr>
          <a:xfrm>
            <a:off x="2562713"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2" name="Text Placeholder 12"/>
          <p:cNvSpPr>
            <a:spLocks noGrp="1"/>
          </p:cNvSpPr>
          <p:nvPr>
            <p:ph type="body" sz="quarter" idx="53" hasCustomPrompt="1"/>
          </p:nvPr>
        </p:nvSpPr>
        <p:spPr>
          <a:xfrm>
            <a:off x="2562713"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3" name="Text Placeholder 10"/>
          <p:cNvSpPr>
            <a:spLocks noGrp="1"/>
          </p:cNvSpPr>
          <p:nvPr>
            <p:ph type="body" sz="quarter" idx="56" hasCustomPrompt="1"/>
          </p:nvPr>
        </p:nvSpPr>
        <p:spPr>
          <a:xfrm>
            <a:off x="429350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4" name="Text Placeholder 12"/>
          <p:cNvSpPr>
            <a:spLocks noGrp="1"/>
          </p:cNvSpPr>
          <p:nvPr>
            <p:ph type="body" sz="quarter" idx="57" hasCustomPrompt="1"/>
          </p:nvPr>
        </p:nvSpPr>
        <p:spPr>
          <a:xfrm>
            <a:off x="429350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5" name="Text Placeholder 10"/>
          <p:cNvSpPr>
            <a:spLocks noGrp="1"/>
          </p:cNvSpPr>
          <p:nvPr>
            <p:ph type="body" sz="quarter" idx="60" hasCustomPrompt="1"/>
          </p:nvPr>
        </p:nvSpPr>
        <p:spPr>
          <a:xfrm>
            <a:off x="602429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6"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7" name="Text Placeholder 10"/>
          <p:cNvSpPr>
            <a:spLocks noGrp="1"/>
          </p:cNvSpPr>
          <p:nvPr>
            <p:ph type="body" sz="quarter" idx="64" hasCustomPrompt="1"/>
          </p:nvPr>
        </p:nvSpPr>
        <p:spPr>
          <a:xfrm>
            <a:off x="775508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8" name="Text Placeholder 12"/>
          <p:cNvSpPr>
            <a:spLocks noGrp="1"/>
          </p:cNvSpPr>
          <p:nvPr>
            <p:ph type="body" sz="quarter" idx="65" hasCustomPrompt="1"/>
          </p:nvPr>
        </p:nvSpPr>
        <p:spPr>
          <a:xfrm>
            <a:off x="775508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69" name="Group 68"/>
          <p:cNvGrpSpPr/>
          <p:nvPr userDrawn="1"/>
        </p:nvGrpSpPr>
        <p:grpSpPr>
          <a:xfrm>
            <a:off x="1612116" y="3762376"/>
            <a:ext cx="1509924" cy="2073041"/>
            <a:chOff x="604127" y="1542485"/>
            <a:chExt cx="1539345" cy="2119595"/>
          </a:xfrm>
        </p:grpSpPr>
        <p:sp>
          <p:nvSpPr>
            <p:cNvPr id="7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1" name="Straight Connector 7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p:cNvGrpSpPr/>
          <p:nvPr userDrawn="1"/>
        </p:nvGrpSpPr>
        <p:grpSpPr>
          <a:xfrm>
            <a:off x="3342906" y="3762376"/>
            <a:ext cx="1509924" cy="2073041"/>
            <a:chOff x="2411632" y="1542485"/>
            <a:chExt cx="1539345" cy="2119595"/>
          </a:xfrm>
        </p:grpSpPr>
        <p:sp>
          <p:nvSpPr>
            <p:cNvPr id="7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74" name="Straight Connector 7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p:cNvGrpSpPr/>
          <p:nvPr userDrawn="1"/>
        </p:nvGrpSpPr>
        <p:grpSpPr>
          <a:xfrm>
            <a:off x="5073697" y="3762376"/>
            <a:ext cx="1509924" cy="2073041"/>
            <a:chOff x="4219137" y="1542485"/>
            <a:chExt cx="1539345" cy="2119595"/>
          </a:xfrm>
        </p:grpSpPr>
        <p:sp>
          <p:nvSpPr>
            <p:cNvPr id="7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7" name="Straight Connector 7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8" name="Group 77"/>
          <p:cNvGrpSpPr/>
          <p:nvPr userDrawn="1"/>
        </p:nvGrpSpPr>
        <p:grpSpPr>
          <a:xfrm>
            <a:off x="6804488" y="3762376"/>
            <a:ext cx="1509924" cy="2073041"/>
            <a:chOff x="6026642" y="1542485"/>
            <a:chExt cx="1539345" cy="2119595"/>
          </a:xfrm>
        </p:grpSpPr>
        <p:sp>
          <p:nvSpPr>
            <p:cNvPr id="7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0" name="Straight Connector 7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1" name="Text Placeholder 10"/>
          <p:cNvSpPr>
            <a:spLocks noGrp="1"/>
          </p:cNvSpPr>
          <p:nvPr>
            <p:ph type="body" sz="quarter" idx="66" hasCustomPrompt="1"/>
          </p:nvPr>
        </p:nvSpPr>
        <p:spPr>
          <a:xfrm>
            <a:off x="1686378"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2"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3" name="Text Placeholder 10"/>
          <p:cNvSpPr>
            <a:spLocks noGrp="1"/>
          </p:cNvSpPr>
          <p:nvPr>
            <p:ph type="body" sz="quarter" idx="68" hasCustomPrompt="1"/>
          </p:nvPr>
        </p:nvSpPr>
        <p:spPr>
          <a:xfrm>
            <a:off x="3417169"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4"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5" name="Text Placeholder 10"/>
          <p:cNvSpPr>
            <a:spLocks noGrp="1"/>
          </p:cNvSpPr>
          <p:nvPr>
            <p:ph type="body" sz="quarter" idx="70" hasCustomPrompt="1"/>
          </p:nvPr>
        </p:nvSpPr>
        <p:spPr>
          <a:xfrm>
            <a:off x="514796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6" name="Text Placeholder 12"/>
          <p:cNvSpPr>
            <a:spLocks noGrp="1"/>
          </p:cNvSpPr>
          <p:nvPr>
            <p:ph type="body" sz="quarter" idx="71" hasCustomPrompt="1"/>
          </p:nvPr>
        </p:nvSpPr>
        <p:spPr>
          <a:xfrm>
            <a:off x="514796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7" name="Text Placeholder 10"/>
          <p:cNvSpPr>
            <a:spLocks noGrp="1"/>
          </p:cNvSpPr>
          <p:nvPr>
            <p:ph type="body" sz="quarter" idx="72" hasCustomPrompt="1"/>
          </p:nvPr>
        </p:nvSpPr>
        <p:spPr>
          <a:xfrm>
            <a:off x="687875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8" name="Text Placeholder 12"/>
          <p:cNvSpPr>
            <a:spLocks noGrp="1"/>
          </p:cNvSpPr>
          <p:nvPr>
            <p:ph type="body" sz="quarter" idx="73" hasCustomPrompt="1"/>
          </p:nvPr>
        </p:nvSpPr>
        <p:spPr>
          <a:xfrm>
            <a:off x="687875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5733264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0 x Credentials">
    <p:spTree>
      <p:nvGrpSpPr>
        <p:cNvPr id="1" name=""/>
        <p:cNvGrpSpPr/>
        <p:nvPr/>
      </p:nvGrpSpPr>
      <p:grpSpPr>
        <a:xfrm>
          <a:off x="0" y="0"/>
          <a:ext cx="0" cy="0"/>
          <a:chOff x="0" y="0"/>
          <a:chExt cx="0" cy="0"/>
        </a:xfrm>
      </p:grpSpPr>
      <p:sp>
        <p:nvSpPr>
          <p:cNvPr id="38" name="Rectangle 37"/>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95241" y="451869"/>
            <a:ext cx="8742358" cy="410519"/>
          </a:xfrm>
        </p:spPr>
        <p:txBody>
          <a:bodyPr/>
          <a:lstStyle>
            <a:lvl1pPr>
              <a:defRPr/>
            </a:lvl1pPr>
          </a:lstStyle>
          <a:p>
            <a:r>
              <a:rPr lang="en-US" dirty="0" smtClean="0"/>
              <a:t>Click to add title</a:t>
            </a:r>
            <a:endParaRPr lang="en-US" dirty="0"/>
          </a:p>
        </p:txBody>
      </p:sp>
      <p:grpSp>
        <p:nvGrpSpPr>
          <p:cNvPr id="44" name="Group 43"/>
          <p:cNvGrpSpPr/>
          <p:nvPr userDrawn="1"/>
        </p:nvGrpSpPr>
        <p:grpSpPr>
          <a:xfrm>
            <a:off x="757660" y="1457326"/>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26"/>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26"/>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26"/>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26"/>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 58"/>
          <p:cNvGrpSpPr/>
          <p:nvPr userDrawn="1"/>
        </p:nvGrpSpPr>
        <p:grpSpPr>
          <a:xfrm>
            <a:off x="757660" y="3764038"/>
            <a:ext cx="1509924" cy="2073041"/>
            <a:chOff x="604127" y="1542485"/>
            <a:chExt cx="1539345" cy="2119595"/>
          </a:xfrm>
        </p:grpSpPr>
        <p:sp>
          <p:nvSpPr>
            <p:cNvPr id="6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1" name="Straight Connector 6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userDrawn="1"/>
        </p:nvGrpSpPr>
        <p:grpSpPr>
          <a:xfrm>
            <a:off x="2488450" y="3764038"/>
            <a:ext cx="1509924" cy="2073041"/>
            <a:chOff x="2411632" y="1542485"/>
            <a:chExt cx="1539345" cy="2119595"/>
          </a:xfrm>
        </p:grpSpPr>
        <p:sp>
          <p:nvSpPr>
            <p:cNvPr id="6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4" name="Straight Connector 6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4219241" y="3764038"/>
            <a:ext cx="1509924" cy="2073041"/>
            <a:chOff x="4219137" y="1542485"/>
            <a:chExt cx="1539345" cy="2119595"/>
          </a:xfrm>
        </p:grpSpPr>
        <p:sp>
          <p:nvSpPr>
            <p:cNvPr id="6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p:cNvGrpSpPr/>
          <p:nvPr userDrawn="1"/>
        </p:nvGrpSpPr>
        <p:grpSpPr>
          <a:xfrm>
            <a:off x="5950032" y="3764038"/>
            <a:ext cx="1509924" cy="2073041"/>
            <a:chOff x="6026642" y="1542485"/>
            <a:chExt cx="1539345" cy="2119595"/>
          </a:xfrm>
        </p:grpSpPr>
        <p:sp>
          <p:nvSpPr>
            <p:cNvPr id="6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0" name="Straight Connector 6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 70"/>
          <p:cNvGrpSpPr/>
          <p:nvPr userDrawn="1"/>
        </p:nvGrpSpPr>
        <p:grpSpPr>
          <a:xfrm>
            <a:off x="7680821" y="3764038"/>
            <a:ext cx="1509924" cy="2073041"/>
            <a:chOff x="7834146" y="1542485"/>
            <a:chExt cx="1539345" cy="2119595"/>
          </a:xfrm>
        </p:grpSpPr>
        <p:sp>
          <p:nvSpPr>
            <p:cNvPr id="72"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3" name="Straight Connector 72"/>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4" name="Text Placeholder 10"/>
          <p:cNvSpPr>
            <a:spLocks noGrp="1"/>
          </p:cNvSpPr>
          <p:nvPr>
            <p:ph type="body" sz="quarter" idx="48" hasCustomPrompt="1"/>
          </p:nvPr>
        </p:nvSpPr>
        <p:spPr>
          <a:xfrm>
            <a:off x="831922"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75"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6" name="Text Placeholder 10"/>
          <p:cNvSpPr>
            <a:spLocks noGrp="1"/>
          </p:cNvSpPr>
          <p:nvPr>
            <p:ph type="body" sz="quarter" idx="50" hasCustomPrompt="1"/>
          </p:nvPr>
        </p:nvSpPr>
        <p:spPr>
          <a:xfrm>
            <a:off x="831922"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77" name="Text Placeholder 12"/>
          <p:cNvSpPr>
            <a:spLocks noGrp="1"/>
          </p:cNvSpPr>
          <p:nvPr>
            <p:ph type="body" sz="quarter" idx="51" hasCustomPrompt="1"/>
          </p:nvPr>
        </p:nvSpPr>
        <p:spPr>
          <a:xfrm>
            <a:off x="831922"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8" name="Text Placeholder 10"/>
          <p:cNvSpPr>
            <a:spLocks noGrp="1"/>
          </p:cNvSpPr>
          <p:nvPr>
            <p:ph type="body" sz="quarter" idx="52" hasCustomPrompt="1"/>
          </p:nvPr>
        </p:nvSpPr>
        <p:spPr>
          <a:xfrm>
            <a:off x="2562713"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79" name="Text Placeholder 12"/>
          <p:cNvSpPr>
            <a:spLocks noGrp="1"/>
          </p:cNvSpPr>
          <p:nvPr>
            <p:ph type="body" sz="quarter" idx="53" hasCustomPrompt="1"/>
          </p:nvPr>
        </p:nvSpPr>
        <p:spPr>
          <a:xfrm>
            <a:off x="2562713"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0" name="Text Placeholder 10"/>
          <p:cNvSpPr>
            <a:spLocks noGrp="1"/>
          </p:cNvSpPr>
          <p:nvPr>
            <p:ph type="body" sz="quarter" idx="54" hasCustomPrompt="1"/>
          </p:nvPr>
        </p:nvSpPr>
        <p:spPr>
          <a:xfrm>
            <a:off x="2562713"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81" name="Text Placeholder 12"/>
          <p:cNvSpPr>
            <a:spLocks noGrp="1"/>
          </p:cNvSpPr>
          <p:nvPr>
            <p:ph type="body" sz="quarter" idx="55" hasCustomPrompt="1"/>
          </p:nvPr>
        </p:nvSpPr>
        <p:spPr>
          <a:xfrm>
            <a:off x="2562713"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2" name="Text Placeholder 10"/>
          <p:cNvSpPr>
            <a:spLocks noGrp="1"/>
          </p:cNvSpPr>
          <p:nvPr>
            <p:ph type="body" sz="quarter" idx="56" hasCustomPrompt="1"/>
          </p:nvPr>
        </p:nvSpPr>
        <p:spPr>
          <a:xfrm>
            <a:off x="429350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83" name="Text Placeholder 12"/>
          <p:cNvSpPr>
            <a:spLocks noGrp="1"/>
          </p:cNvSpPr>
          <p:nvPr>
            <p:ph type="body" sz="quarter" idx="57" hasCustomPrompt="1"/>
          </p:nvPr>
        </p:nvSpPr>
        <p:spPr>
          <a:xfrm>
            <a:off x="429350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4" name="Text Placeholder 10"/>
          <p:cNvSpPr>
            <a:spLocks noGrp="1"/>
          </p:cNvSpPr>
          <p:nvPr>
            <p:ph type="body" sz="quarter" idx="58" hasCustomPrompt="1"/>
          </p:nvPr>
        </p:nvSpPr>
        <p:spPr>
          <a:xfrm>
            <a:off x="429350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85" name="Text Placeholder 12"/>
          <p:cNvSpPr>
            <a:spLocks noGrp="1"/>
          </p:cNvSpPr>
          <p:nvPr>
            <p:ph type="body" sz="quarter" idx="59" hasCustomPrompt="1"/>
          </p:nvPr>
        </p:nvSpPr>
        <p:spPr>
          <a:xfrm>
            <a:off x="4293504"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2" name="Text Placeholder 10"/>
          <p:cNvSpPr>
            <a:spLocks noGrp="1"/>
          </p:cNvSpPr>
          <p:nvPr>
            <p:ph type="body" sz="quarter" idx="60" hasCustomPrompt="1"/>
          </p:nvPr>
        </p:nvSpPr>
        <p:spPr>
          <a:xfrm>
            <a:off x="602429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97"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8" name="Text Placeholder 10"/>
          <p:cNvSpPr>
            <a:spLocks noGrp="1"/>
          </p:cNvSpPr>
          <p:nvPr>
            <p:ph type="body" sz="quarter" idx="62" hasCustomPrompt="1"/>
          </p:nvPr>
        </p:nvSpPr>
        <p:spPr>
          <a:xfrm>
            <a:off x="602429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99"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0" name="Text Placeholder 10"/>
          <p:cNvSpPr>
            <a:spLocks noGrp="1"/>
          </p:cNvSpPr>
          <p:nvPr>
            <p:ph type="body" sz="quarter" idx="64" hasCustomPrompt="1"/>
          </p:nvPr>
        </p:nvSpPr>
        <p:spPr>
          <a:xfrm>
            <a:off x="775508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101" name="Text Placeholder 12"/>
          <p:cNvSpPr>
            <a:spLocks noGrp="1"/>
          </p:cNvSpPr>
          <p:nvPr>
            <p:ph type="body" sz="quarter" idx="65" hasCustomPrompt="1"/>
          </p:nvPr>
        </p:nvSpPr>
        <p:spPr>
          <a:xfrm>
            <a:off x="775508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2" name="Text Placeholder 10"/>
          <p:cNvSpPr>
            <a:spLocks noGrp="1"/>
          </p:cNvSpPr>
          <p:nvPr>
            <p:ph type="body" sz="quarter" idx="66" hasCustomPrompt="1"/>
          </p:nvPr>
        </p:nvSpPr>
        <p:spPr>
          <a:xfrm>
            <a:off x="775508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103" name="Text Placeholder 12"/>
          <p:cNvSpPr>
            <a:spLocks noGrp="1"/>
          </p:cNvSpPr>
          <p:nvPr>
            <p:ph type="body" sz="quarter" idx="67" hasCustomPrompt="1"/>
          </p:nvPr>
        </p:nvSpPr>
        <p:spPr>
          <a:xfrm>
            <a:off x="775508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2842341646"/>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Plain">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95049" y="3200401"/>
            <a:ext cx="8739981" cy="962025"/>
          </a:xfrm>
        </p:spPr>
        <p:txBody>
          <a:bodyPr/>
          <a:lstStyle>
            <a:lvl1pPr>
              <a:defRPr sz="2000" b="0"/>
            </a:lvl1pPr>
          </a:lstStyle>
          <a:p>
            <a:pPr lvl="0"/>
            <a:r>
              <a:rPr lang="en-US" dirty="0" smtClean="0"/>
              <a:t>Sub-title</a:t>
            </a:r>
            <a:endParaRPr lang="en-GB" dirty="0"/>
          </a:p>
        </p:txBody>
      </p:sp>
      <p:cxnSp>
        <p:nvCxnSpPr>
          <p:cNvPr id="3" name="Straight Connector 2"/>
          <p:cNvCxnSpPr/>
          <p:nvPr userDrawn="1"/>
        </p:nvCxnSpPr>
        <p:spPr>
          <a:xfrm>
            <a:off x="589672" y="5483009"/>
            <a:ext cx="874583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hasCustomPrompt="1"/>
          </p:nvPr>
        </p:nvSpPr>
        <p:spPr>
          <a:xfrm>
            <a:off x="608592" y="469574"/>
            <a:ext cx="8742358" cy="1510131"/>
          </a:xfrm>
        </p:spPr>
        <p:txBody>
          <a:bodyPr vert="horz" lIns="0" tIns="0" rIns="0" bIns="0" rtlCol="0">
            <a:noAutofit/>
          </a:bodyPr>
          <a:lstStyle>
            <a:lvl1pPr>
              <a:defRPr lang="en-US" sz="4500" baseline="0">
                <a:solidFill>
                  <a:schemeClr val="tx2"/>
                </a:solidFill>
                <a:ea typeface="+mn-ea"/>
              </a:defRPr>
            </a:lvl1pPr>
          </a:lstStyle>
          <a:p>
            <a:pPr marL="0" lvl="0" indent="0">
              <a:spcBef>
                <a:spcPts val="0"/>
              </a:spcBef>
              <a:buFontTx/>
            </a:pPr>
            <a:r>
              <a:rPr lang="en-US" dirty="0" smtClean="0"/>
              <a:t>title</a:t>
            </a:r>
            <a:endParaRPr lang="en-US" dirty="0"/>
          </a:p>
        </p:txBody>
      </p:sp>
      <p:sp>
        <p:nvSpPr>
          <p:cNvPr id="4" name="Text Placeholder 3"/>
          <p:cNvSpPr>
            <a:spLocks noGrp="1"/>
          </p:cNvSpPr>
          <p:nvPr>
            <p:ph type="body" sz="quarter" idx="12" hasCustomPrompt="1"/>
          </p:nvPr>
        </p:nvSpPr>
        <p:spPr>
          <a:xfrm>
            <a:off x="605367" y="5048250"/>
            <a:ext cx="8739981" cy="409575"/>
          </a:xfrm>
        </p:spPr>
        <p:txBody>
          <a:bodyPr anchor="b"/>
          <a:lstStyle>
            <a:lvl1pPr>
              <a:defRPr b="0">
                <a:solidFill>
                  <a:schemeClr val="tx1"/>
                </a:solidFill>
              </a:defRPr>
            </a:lvl1pPr>
          </a:lstStyle>
          <a:p>
            <a:pPr lvl="0"/>
            <a:r>
              <a:rPr lang="en-US" dirty="0" smtClean="0"/>
              <a:t>date</a:t>
            </a:r>
            <a:endParaRPr lang="en-GB" dirty="0"/>
          </a:p>
        </p:txBody>
      </p:sp>
      <p:pic>
        <p:nvPicPr>
          <p:cNvPr id="15" name="Picture 14" descr="EgonZegner_logo_Black.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07" y="5635244"/>
            <a:ext cx="3229162" cy="515331"/>
          </a:xfrm>
          <a:prstGeom prst="rect">
            <a:avLst/>
          </a:prstGeom>
        </p:spPr>
      </p:pic>
    </p:spTree>
    <p:extLst>
      <p:ext uri="{BB962C8B-B14F-4D97-AF65-F5344CB8AC3E}">
        <p14:creationId xmlns:p14="http://schemas.microsoft.com/office/powerpoint/2010/main" val="19682250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5" name="Content Placeholder 4"/>
          <p:cNvSpPr>
            <a:spLocks noGrp="1"/>
          </p:cNvSpPr>
          <p:nvPr>
            <p:ph sz="quarter" idx="10"/>
          </p:nvPr>
        </p:nvSpPr>
        <p:spPr>
          <a:xfrm>
            <a:off x="608806" y="1143148"/>
            <a:ext cx="8724817" cy="4924425"/>
          </a:xfrm>
        </p:spPr>
        <p:txBody>
          <a:bodyPr/>
          <a:lstStyle>
            <a:lvl2pPr marL="0" indent="0">
              <a:buNone/>
              <a:defRPr/>
            </a:lvl2pPr>
            <a:lvl3pPr marL="400050" indent="-168275">
              <a:buFont typeface="Arial" pitchFamily="34" charset="0"/>
              <a:buChar char="•"/>
              <a:defRPr/>
            </a:lvl3pPr>
            <a:lvl4pPr marL="628650" indent="-173038">
              <a:defRPr/>
            </a:lvl4pPr>
            <a:lvl5pPr marL="857250" indent="-1778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1235908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7367138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rofile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880" y="444520"/>
            <a:ext cx="8742358" cy="410519"/>
          </a:xfrm>
        </p:spPr>
        <p:txBody>
          <a:bodyPr/>
          <a:lstStyle>
            <a:lvl1pPr>
              <a:defRPr b="0" baseline="0">
                <a:solidFill>
                  <a:schemeClr val="tx1"/>
                </a:solidFill>
              </a:defRPr>
            </a:lvl1pPr>
          </a:lstStyle>
          <a:p>
            <a:r>
              <a:rPr lang="en-US" dirty="0" smtClean="0"/>
              <a:t>Click to enter Candidate name</a:t>
            </a:r>
            <a:endParaRPr lang="en-US" dirty="0"/>
          </a:p>
        </p:txBody>
      </p:sp>
      <p:sp>
        <p:nvSpPr>
          <p:cNvPr id="3" name="Content Placeholder 2"/>
          <p:cNvSpPr>
            <a:spLocks noGrp="1"/>
          </p:cNvSpPr>
          <p:nvPr>
            <p:ph idx="1" hasCustomPrompt="1"/>
          </p:nvPr>
        </p:nvSpPr>
        <p:spPr>
          <a:xfrm>
            <a:off x="594361" y="1146189"/>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
        <p:nvSpPr>
          <p:cNvPr id="6" name="Content Placeholder 2"/>
          <p:cNvSpPr>
            <a:spLocks noGrp="1"/>
          </p:cNvSpPr>
          <p:nvPr>
            <p:ph idx="10" hasCustomPrompt="1"/>
          </p:nvPr>
        </p:nvSpPr>
        <p:spPr>
          <a:xfrm>
            <a:off x="5048249" y="1146189"/>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Tree>
    <p:extLst>
      <p:ext uri="{BB962C8B-B14F-4D97-AF65-F5344CB8AC3E}">
        <p14:creationId xmlns:p14="http://schemas.microsoft.com/office/powerpoint/2010/main" val="1093978290"/>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6" name="Content Placeholder 5"/>
          <p:cNvSpPr>
            <a:spLocks noGrp="1"/>
          </p:cNvSpPr>
          <p:nvPr>
            <p:ph sz="quarter" idx="10"/>
          </p:nvPr>
        </p:nvSpPr>
        <p:spPr>
          <a:xfrm>
            <a:off x="598488" y="1151516"/>
            <a:ext cx="416361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5181733" y="1151516"/>
            <a:ext cx="416189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8479969"/>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onsultant Profi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1"/>
          </p:nvPr>
        </p:nvSpPr>
        <p:spPr>
          <a:xfrm>
            <a:off x="612935" y="1152168"/>
            <a:ext cx="1980932" cy="2286000"/>
          </a:xfrm>
        </p:spPr>
      </p:sp>
      <p:sp>
        <p:nvSpPr>
          <p:cNvPr id="4" name="Text Placeholder 6"/>
          <p:cNvSpPr>
            <a:spLocks noGrp="1"/>
          </p:cNvSpPr>
          <p:nvPr>
            <p:ph type="body" sz="quarter" idx="13" hasCustomPrompt="1"/>
          </p:nvPr>
        </p:nvSpPr>
        <p:spPr>
          <a:xfrm>
            <a:off x="2932246" y="1152169"/>
            <a:ext cx="5556646" cy="287101"/>
          </a:xfrm>
        </p:spPr>
        <p:txBody>
          <a:bodyPr/>
          <a:lstStyle>
            <a:lvl1pPr>
              <a:defRPr baseline="0"/>
            </a:lvl1pPr>
          </a:lstStyle>
          <a:p>
            <a:pPr lvl="0"/>
            <a:r>
              <a:rPr lang="en-US" dirty="0" smtClean="0"/>
              <a:t>[Name goes here]</a:t>
            </a:r>
          </a:p>
        </p:txBody>
      </p:sp>
      <p:sp>
        <p:nvSpPr>
          <p:cNvPr id="5" name="Text Placeholder 6"/>
          <p:cNvSpPr>
            <a:spLocks noGrp="1"/>
          </p:cNvSpPr>
          <p:nvPr>
            <p:ph type="body" sz="quarter" idx="14" hasCustomPrompt="1"/>
          </p:nvPr>
        </p:nvSpPr>
        <p:spPr>
          <a:xfrm>
            <a:off x="2932246" y="1439743"/>
            <a:ext cx="5556646" cy="230115"/>
          </a:xfrm>
        </p:spPr>
        <p:txBody>
          <a:bodyPr anchor="ctr"/>
          <a:lstStyle>
            <a:lvl1pPr>
              <a:spcBef>
                <a:spcPts val="1200"/>
              </a:spcBef>
              <a:defRPr sz="1200" baseline="0"/>
            </a:lvl1pPr>
          </a:lstStyle>
          <a:p>
            <a:pPr lvl="0"/>
            <a:r>
              <a:rPr lang="en-US" dirty="0" smtClean="0"/>
              <a:t>[Location]</a:t>
            </a:r>
          </a:p>
        </p:txBody>
      </p:sp>
      <p:sp>
        <p:nvSpPr>
          <p:cNvPr id="6" name="Text Placeholder 6"/>
          <p:cNvSpPr>
            <a:spLocks noGrp="1"/>
          </p:cNvSpPr>
          <p:nvPr>
            <p:ph type="body" sz="quarter" idx="15" hasCustomPrompt="1"/>
          </p:nvPr>
        </p:nvSpPr>
        <p:spPr>
          <a:xfrm>
            <a:off x="2932246" y="1860689"/>
            <a:ext cx="5556646" cy="445273"/>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7" name="Text Placeholder 6"/>
          <p:cNvSpPr>
            <a:spLocks noGrp="1"/>
          </p:cNvSpPr>
          <p:nvPr>
            <p:ph type="body" sz="quarter" idx="16" hasCustomPrompt="1"/>
          </p:nvPr>
        </p:nvSpPr>
        <p:spPr>
          <a:xfrm>
            <a:off x="2932246" y="2560403"/>
            <a:ext cx="5556646" cy="882594"/>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8" name="Text Placeholder 11"/>
          <p:cNvSpPr>
            <a:spLocks noGrp="1"/>
          </p:cNvSpPr>
          <p:nvPr>
            <p:ph type="body" sz="quarter" idx="17" hasCustomPrompt="1"/>
          </p:nvPr>
        </p:nvSpPr>
        <p:spPr>
          <a:xfrm>
            <a:off x="612247" y="3762376"/>
            <a:ext cx="7885245" cy="2316163"/>
          </a:xfrm>
        </p:spPr>
        <p:txBody>
          <a:bodyPr/>
          <a:lstStyle>
            <a:lvl1pPr>
              <a:defRPr sz="1000" b="0">
                <a:solidFill>
                  <a:schemeClr val="tx1"/>
                </a:solidFill>
              </a:defRPr>
            </a:lvl1pPr>
          </a:lstStyle>
          <a:p>
            <a:pPr lvl="0"/>
            <a:r>
              <a:rPr lang="en-US" dirty="0" smtClean="0"/>
              <a:t>Click to add text</a:t>
            </a:r>
          </a:p>
        </p:txBody>
      </p:sp>
      <p:sp>
        <p:nvSpPr>
          <p:cNvPr id="9" name="TextBox 8"/>
          <p:cNvSpPr txBox="1"/>
          <p:nvPr userDrawn="1"/>
        </p:nvSpPr>
        <p:spPr>
          <a:xfrm>
            <a:off x="2932246" y="1669857"/>
            <a:ext cx="5120640" cy="199350"/>
          </a:xfrm>
          <a:prstGeom prst="rect">
            <a:avLst/>
          </a:prstGeom>
          <a:noFill/>
        </p:spPr>
        <p:txBody>
          <a:bodyPr wrap="square" lIns="0" tIns="0" rIns="0" bIns="0" rtlCol="0" anchor="b">
            <a:noAutofit/>
          </a:bodyPr>
          <a:lstStyle/>
          <a:p>
            <a:r>
              <a:rPr lang="en-GB" sz="1000" b="1" dirty="0" smtClean="0">
                <a:solidFill>
                  <a:prstClr val="black"/>
                </a:solidFill>
              </a:rPr>
              <a:t>Education</a:t>
            </a:r>
          </a:p>
        </p:txBody>
      </p:sp>
      <p:sp>
        <p:nvSpPr>
          <p:cNvPr id="10" name="TextBox 9"/>
          <p:cNvSpPr txBox="1"/>
          <p:nvPr userDrawn="1"/>
        </p:nvSpPr>
        <p:spPr>
          <a:xfrm>
            <a:off x="2932246" y="2362945"/>
            <a:ext cx="5120640" cy="199350"/>
          </a:xfrm>
          <a:prstGeom prst="rect">
            <a:avLst/>
          </a:prstGeom>
          <a:noFill/>
        </p:spPr>
        <p:txBody>
          <a:bodyPr wrap="square" lIns="0" tIns="0" rIns="0" bIns="0" rtlCol="0" anchor="b">
            <a:noAutofit/>
          </a:bodyPr>
          <a:lstStyle/>
          <a:p>
            <a:r>
              <a:rPr lang="en-GB" sz="1000" b="1" dirty="0" smtClean="0">
                <a:solidFill>
                  <a:prstClr val="black"/>
                </a:solidFill>
              </a:rPr>
              <a:t>Previous Experience</a:t>
            </a:r>
          </a:p>
        </p:txBody>
      </p:sp>
    </p:spTree>
    <p:extLst>
      <p:ext uri="{BB962C8B-B14F-4D97-AF65-F5344CB8AC3E}">
        <p14:creationId xmlns:p14="http://schemas.microsoft.com/office/powerpoint/2010/main" val="2995547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3 x Consultant Profile">
    <p:spTree>
      <p:nvGrpSpPr>
        <p:cNvPr id="1" name=""/>
        <p:cNvGrpSpPr/>
        <p:nvPr/>
      </p:nvGrpSpPr>
      <p:grpSpPr>
        <a:xfrm>
          <a:off x="0" y="0"/>
          <a:ext cx="0" cy="0"/>
          <a:chOff x="0" y="0"/>
          <a:chExt cx="0" cy="0"/>
        </a:xfrm>
      </p:grpSpPr>
      <p:sp>
        <p:nvSpPr>
          <p:cNvPr id="25" name="Text Placeholder 24"/>
          <p:cNvSpPr>
            <a:spLocks noGrp="1"/>
          </p:cNvSpPr>
          <p:nvPr>
            <p:ph type="body" sz="quarter" idx="27" hasCustomPrompt="1"/>
          </p:nvPr>
        </p:nvSpPr>
        <p:spPr>
          <a:xfrm>
            <a:off x="608806" y="2390788"/>
            <a:ext cx="2643320" cy="619125"/>
          </a:xfrm>
        </p:spPr>
        <p:txBody>
          <a:bodyPr/>
          <a:lstStyle>
            <a:lvl1pPr>
              <a:defRPr b="0"/>
            </a:lvl1pPr>
          </a:lstStyle>
          <a:p>
            <a:pPr lvl="0"/>
            <a:r>
              <a:rPr lang="en-US" dirty="0" smtClean="0"/>
              <a:t>[Consultant Name]</a:t>
            </a:r>
            <a:endParaRPr lang="en-GB"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10"/>
          <p:cNvSpPr>
            <a:spLocks noGrp="1"/>
          </p:cNvSpPr>
          <p:nvPr>
            <p:ph type="pic" sz="quarter" idx="11"/>
          </p:nvPr>
        </p:nvSpPr>
        <p:spPr>
          <a:xfrm>
            <a:off x="612943" y="1150476"/>
            <a:ext cx="1079339" cy="1238273"/>
          </a:xfrm>
        </p:spPr>
      </p:sp>
      <p:sp>
        <p:nvSpPr>
          <p:cNvPr id="6" name="Picture Placeholder 12"/>
          <p:cNvSpPr>
            <a:spLocks noGrp="1"/>
          </p:cNvSpPr>
          <p:nvPr>
            <p:ph type="pic" sz="quarter" idx="13"/>
          </p:nvPr>
        </p:nvSpPr>
        <p:spPr>
          <a:xfrm>
            <a:off x="3624748" y="1150476"/>
            <a:ext cx="1079339" cy="1238273"/>
          </a:xfrm>
        </p:spPr>
      </p:sp>
      <p:sp>
        <p:nvSpPr>
          <p:cNvPr id="8" name="Picture Placeholder 14"/>
          <p:cNvSpPr>
            <a:spLocks noGrp="1"/>
          </p:cNvSpPr>
          <p:nvPr>
            <p:ph type="pic" sz="quarter" idx="15"/>
          </p:nvPr>
        </p:nvSpPr>
        <p:spPr>
          <a:xfrm>
            <a:off x="6694488" y="1150476"/>
            <a:ext cx="1079339" cy="1238273"/>
          </a:xfrm>
        </p:spPr>
      </p:sp>
      <p:sp>
        <p:nvSpPr>
          <p:cNvPr id="9" name="Text Placeholder 16"/>
          <p:cNvSpPr>
            <a:spLocks noGrp="1"/>
          </p:cNvSpPr>
          <p:nvPr>
            <p:ph type="body" sz="quarter" idx="19" hasCustomPrompt="1"/>
          </p:nvPr>
        </p:nvSpPr>
        <p:spPr>
          <a:xfrm>
            <a:off x="612937" y="2998131"/>
            <a:ext cx="2655237" cy="230115"/>
          </a:xfrm>
        </p:spPr>
        <p:txBody>
          <a:bodyPr/>
          <a:lstStyle>
            <a:lvl1pPr>
              <a:defRPr sz="1200"/>
            </a:lvl1pPr>
          </a:lstStyle>
          <a:p>
            <a:r>
              <a:rPr lang="en-GB" dirty="0" smtClean="0"/>
              <a:t>[Office]</a:t>
            </a:r>
            <a:endParaRPr lang="en-GB" dirty="0"/>
          </a:p>
        </p:txBody>
      </p:sp>
      <p:sp>
        <p:nvSpPr>
          <p:cNvPr id="10" name="Text Placeholder 17"/>
          <p:cNvSpPr>
            <a:spLocks noGrp="1"/>
          </p:cNvSpPr>
          <p:nvPr>
            <p:ph type="body" sz="quarter" idx="20" hasCustomPrompt="1"/>
          </p:nvPr>
        </p:nvSpPr>
        <p:spPr>
          <a:xfrm>
            <a:off x="3624741" y="2998131"/>
            <a:ext cx="2644313" cy="230115"/>
          </a:xfrm>
        </p:spPr>
        <p:txBody>
          <a:bodyPr/>
          <a:lstStyle>
            <a:lvl1pPr>
              <a:defRPr sz="1200"/>
            </a:lvl1pPr>
          </a:lstStyle>
          <a:p>
            <a:r>
              <a:rPr lang="en-GB" dirty="0" smtClean="0"/>
              <a:t>[Office]</a:t>
            </a:r>
            <a:endParaRPr lang="en-GB" dirty="0"/>
          </a:p>
        </p:txBody>
      </p:sp>
      <p:sp>
        <p:nvSpPr>
          <p:cNvPr id="11" name="Text Placeholder 18"/>
          <p:cNvSpPr>
            <a:spLocks noGrp="1"/>
          </p:cNvSpPr>
          <p:nvPr>
            <p:ph type="body" sz="quarter" idx="21" hasCustomPrompt="1"/>
          </p:nvPr>
        </p:nvSpPr>
        <p:spPr>
          <a:xfrm>
            <a:off x="6694488" y="2998131"/>
            <a:ext cx="2643191" cy="230115"/>
          </a:xfrm>
        </p:spPr>
        <p:txBody>
          <a:bodyPr/>
          <a:lstStyle>
            <a:lvl1pPr>
              <a:defRPr sz="1200"/>
            </a:lvl1pPr>
          </a:lstStyle>
          <a:p>
            <a:r>
              <a:rPr lang="en-GB" dirty="0" smtClean="0"/>
              <a:t>[Office]</a:t>
            </a:r>
            <a:endParaRPr lang="en-GB" dirty="0"/>
          </a:p>
        </p:txBody>
      </p:sp>
      <p:sp>
        <p:nvSpPr>
          <p:cNvPr id="12" name="Text Placeholder 19"/>
          <p:cNvSpPr>
            <a:spLocks noGrp="1"/>
          </p:cNvSpPr>
          <p:nvPr>
            <p:ph type="body" sz="quarter" idx="22"/>
          </p:nvPr>
        </p:nvSpPr>
        <p:spPr>
          <a:xfrm>
            <a:off x="612936" y="3430474"/>
            <a:ext cx="2647328" cy="571500"/>
          </a:xfrm>
        </p:spPr>
        <p:txBody>
          <a:bodyPr/>
          <a:lstStyle>
            <a:lvl1pPr>
              <a:defRPr sz="1000" b="0">
                <a:solidFill>
                  <a:schemeClr val="tx1"/>
                </a:solidFill>
              </a:defRPr>
            </a:lvl1pPr>
          </a:lstStyle>
          <a:p>
            <a:endParaRPr lang="en-GB" dirty="0"/>
          </a:p>
        </p:txBody>
      </p:sp>
      <p:sp>
        <p:nvSpPr>
          <p:cNvPr id="13" name="Text Placeholder 15"/>
          <p:cNvSpPr>
            <a:spLocks noGrp="1"/>
          </p:cNvSpPr>
          <p:nvPr>
            <p:ph type="body" sz="quarter" idx="16"/>
          </p:nvPr>
        </p:nvSpPr>
        <p:spPr>
          <a:xfrm>
            <a:off x="612943" y="4144469"/>
            <a:ext cx="2642888" cy="2027743"/>
          </a:xfrm>
        </p:spPr>
        <p:txBody>
          <a:bodyPr/>
          <a:lstStyle>
            <a:lvl1pPr>
              <a:defRPr sz="1000" b="0">
                <a:solidFill>
                  <a:schemeClr val="tx1"/>
                </a:solidFill>
              </a:defRPr>
            </a:lvl1pPr>
          </a:lstStyle>
          <a:p>
            <a:endParaRPr lang="en-GB" dirty="0"/>
          </a:p>
        </p:txBody>
      </p:sp>
      <p:sp>
        <p:nvSpPr>
          <p:cNvPr id="14" name="Text Placeholder 20"/>
          <p:cNvSpPr>
            <a:spLocks noGrp="1"/>
          </p:cNvSpPr>
          <p:nvPr>
            <p:ph type="body" sz="quarter" idx="23"/>
          </p:nvPr>
        </p:nvSpPr>
        <p:spPr>
          <a:xfrm>
            <a:off x="3624748" y="3419348"/>
            <a:ext cx="2647328" cy="571500"/>
          </a:xfrm>
        </p:spPr>
        <p:txBody>
          <a:bodyPr/>
          <a:lstStyle>
            <a:lvl1pPr>
              <a:defRPr sz="1000" b="0">
                <a:solidFill>
                  <a:schemeClr val="tx1"/>
                </a:solidFill>
              </a:defRPr>
            </a:lvl1pPr>
          </a:lstStyle>
          <a:p>
            <a:endParaRPr lang="en-GB"/>
          </a:p>
        </p:txBody>
      </p:sp>
      <p:sp>
        <p:nvSpPr>
          <p:cNvPr id="15" name="Text Placeholder 21"/>
          <p:cNvSpPr>
            <a:spLocks noGrp="1"/>
          </p:cNvSpPr>
          <p:nvPr>
            <p:ph type="body" sz="quarter" idx="24"/>
          </p:nvPr>
        </p:nvSpPr>
        <p:spPr>
          <a:xfrm>
            <a:off x="3624745" y="4133343"/>
            <a:ext cx="2642888" cy="2027743"/>
          </a:xfrm>
        </p:spPr>
        <p:txBody>
          <a:bodyPr/>
          <a:lstStyle>
            <a:lvl1pPr>
              <a:defRPr sz="1000" b="0">
                <a:solidFill>
                  <a:schemeClr val="tx1"/>
                </a:solidFill>
              </a:defRPr>
            </a:lvl1pPr>
          </a:lstStyle>
          <a:p>
            <a:endParaRPr lang="en-GB"/>
          </a:p>
        </p:txBody>
      </p:sp>
      <p:sp>
        <p:nvSpPr>
          <p:cNvPr id="16" name="Text Placeholder 22"/>
          <p:cNvSpPr>
            <a:spLocks noGrp="1"/>
          </p:cNvSpPr>
          <p:nvPr>
            <p:ph type="body" sz="quarter" idx="25"/>
          </p:nvPr>
        </p:nvSpPr>
        <p:spPr>
          <a:xfrm>
            <a:off x="6694481" y="3429000"/>
            <a:ext cx="2647328" cy="571500"/>
          </a:xfrm>
        </p:spPr>
        <p:txBody>
          <a:bodyPr/>
          <a:lstStyle>
            <a:lvl1pPr>
              <a:defRPr sz="1000" b="0">
                <a:solidFill>
                  <a:schemeClr val="tx1"/>
                </a:solidFill>
              </a:defRPr>
            </a:lvl1pPr>
          </a:lstStyle>
          <a:p>
            <a:endParaRPr lang="en-GB"/>
          </a:p>
        </p:txBody>
      </p:sp>
      <p:sp>
        <p:nvSpPr>
          <p:cNvPr id="17" name="Text Placeholder 23"/>
          <p:cNvSpPr>
            <a:spLocks noGrp="1"/>
          </p:cNvSpPr>
          <p:nvPr>
            <p:ph type="body" sz="quarter" idx="26"/>
          </p:nvPr>
        </p:nvSpPr>
        <p:spPr>
          <a:xfrm>
            <a:off x="6694487" y="4136517"/>
            <a:ext cx="2642888" cy="2027743"/>
          </a:xfrm>
        </p:spPr>
        <p:txBody>
          <a:bodyPr/>
          <a:lstStyle>
            <a:lvl1pPr>
              <a:defRPr sz="1000" b="0">
                <a:solidFill>
                  <a:schemeClr val="tx1"/>
                </a:solidFill>
              </a:defRPr>
            </a:lvl1pPr>
          </a:lstStyle>
          <a:p>
            <a:endParaRPr lang="en-GB"/>
          </a:p>
        </p:txBody>
      </p:sp>
      <p:sp>
        <p:nvSpPr>
          <p:cNvPr id="26" name="Text Placeholder 24"/>
          <p:cNvSpPr>
            <a:spLocks noGrp="1"/>
          </p:cNvSpPr>
          <p:nvPr>
            <p:ph type="body" sz="quarter" idx="28" hasCustomPrompt="1"/>
          </p:nvPr>
        </p:nvSpPr>
        <p:spPr>
          <a:xfrm>
            <a:off x="3624741" y="2390788"/>
            <a:ext cx="2643320" cy="619125"/>
          </a:xfrm>
        </p:spPr>
        <p:txBody>
          <a:bodyPr/>
          <a:lstStyle>
            <a:lvl1pPr>
              <a:defRPr b="0"/>
            </a:lvl1pPr>
          </a:lstStyle>
          <a:p>
            <a:pPr lvl="0"/>
            <a:r>
              <a:rPr lang="en-US" dirty="0" smtClean="0"/>
              <a:t>[Consultant Name]</a:t>
            </a:r>
            <a:endParaRPr lang="en-GB" dirty="0"/>
          </a:p>
        </p:txBody>
      </p:sp>
      <p:sp>
        <p:nvSpPr>
          <p:cNvPr id="27" name="Text Placeholder 24"/>
          <p:cNvSpPr>
            <a:spLocks noGrp="1"/>
          </p:cNvSpPr>
          <p:nvPr>
            <p:ph type="body" sz="quarter" idx="29" hasCustomPrompt="1"/>
          </p:nvPr>
        </p:nvSpPr>
        <p:spPr>
          <a:xfrm>
            <a:off x="6694481" y="2390788"/>
            <a:ext cx="2643320" cy="619125"/>
          </a:xfrm>
        </p:spPr>
        <p:txBody>
          <a:bodyPr/>
          <a:lstStyle>
            <a:lvl1pPr>
              <a:defRPr b="0"/>
            </a:lvl1pPr>
          </a:lstStyle>
          <a:p>
            <a:pPr lvl="0"/>
            <a:r>
              <a:rPr lang="en-US" dirty="0" smtClean="0"/>
              <a:t>[Consultant Name]</a:t>
            </a:r>
            <a:endParaRPr lang="en-GB" dirty="0"/>
          </a:p>
        </p:txBody>
      </p:sp>
    </p:spTree>
    <p:extLst>
      <p:ext uri="{BB962C8B-B14F-4D97-AF65-F5344CB8AC3E}">
        <p14:creationId xmlns:p14="http://schemas.microsoft.com/office/powerpoint/2010/main" val="33459076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3 x Consultant Profile">
    <p:spTree>
      <p:nvGrpSpPr>
        <p:cNvPr id="1" name=""/>
        <p:cNvGrpSpPr/>
        <p:nvPr/>
      </p:nvGrpSpPr>
      <p:grpSpPr>
        <a:xfrm>
          <a:off x="0" y="0"/>
          <a:ext cx="0" cy="0"/>
          <a:chOff x="0" y="0"/>
          <a:chExt cx="0" cy="0"/>
        </a:xfrm>
      </p:grpSpPr>
      <p:sp>
        <p:nvSpPr>
          <p:cNvPr id="25" name="Text Placeholder 24"/>
          <p:cNvSpPr>
            <a:spLocks noGrp="1"/>
          </p:cNvSpPr>
          <p:nvPr>
            <p:ph type="body" sz="quarter" idx="27" hasCustomPrompt="1"/>
          </p:nvPr>
        </p:nvSpPr>
        <p:spPr>
          <a:xfrm>
            <a:off x="608806" y="2390776"/>
            <a:ext cx="2643320" cy="619125"/>
          </a:xfrm>
        </p:spPr>
        <p:txBody>
          <a:bodyPr/>
          <a:lstStyle>
            <a:lvl1pPr>
              <a:defRPr b="0"/>
            </a:lvl1pPr>
          </a:lstStyle>
          <a:p>
            <a:pPr lvl="0"/>
            <a:r>
              <a:rPr lang="en-US" dirty="0" smtClean="0"/>
              <a:t>[Consultant Name]</a:t>
            </a:r>
            <a:endParaRPr lang="en-GB"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10"/>
          <p:cNvSpPr>
            <a:spLocks noGrp="1"/>
          </p:cNvSpPr>
          <p:nvPr>
            <p:ph type="pic" sz="quarter" idx="11"/>
          </p:nvPr>
        </p:nvSpPr>
        <p:spPr>
          <a:xfrm>
            <a:off x="612937" y="1150475"/>
            <a:ext cx="1079339" cy="1238273"/>
          </a:xfrm>
        </p:spPr>
      </p:sp>
      <p:sp>
        <p:nvSpPr>
          <p:cNvPr id="6" name="Picture Placeholder 12"/>
          <p:cNvSpPr>
            <a:spLocks noGrp="1"/>
          </p:cNvSpPr>
          <p:nvPr>
            <p:ph type="pic" sz="quarter" idx="13"/>
          </p:nvPr>
        </p:nvSpPr>
        <p:spPr>
          <a:xfrm>
            <a:off x="3624742" y="1150475"/>
            <a:ext cx="1079339" cy="1238273"/>
          </a:xfrm>
        </p:spPr>
      </p:sp>
      <p:sp>
        <p:nvSpPr>
          <p:cNvPr id="8" name="Picture Placeholder 14"/>
          <p:cNvSpPr>
            <a:spLocks noGrp="1"/>
          </p:cNvSpPr>
          <p:nvPr>
            <p:ph type="pic" sz="quarter" idx="15"/>
          </p:nvPr>
        </p:nvSpPr>
        <p:spPr>
          <a:xfrm>
            <a:off x="6694482" y="1150475"/>
            <a:ext cx="1079339" cy="1238273"/>
          </a:xfrm>
        </p:spPr>
      </p:sp>
      <p:sp>
        <p:nvSpPr>
          <p:cNvPr id="9" name="Text Placeholder 16"/>
          <p:cNvSpPr>
            <a:spLocks noGrp="1"/>
          </p:cNvSpPr>
          <p:nvPr>
            <p:ph type="body" sz="quarter" idx="19" hasCustomPrompt="1"/>
          </p:nvPr>
        </p:nvSpPr>
        <p:spPr>
          <a:xfrm>
            <a:off x="612936" y="2998119"/>
            <a:ext cx="2655237" cy="230115"/>
          </a:xfrm>
        </p:spPr>
        <p:txBody>
          <a:bodyPr/>
          <a:lstStyle>
            <a:lvl1pPr>
              <a:defRPr sz="1200"/>
            </a:lvl1pPr>
          </a:lstStyle>
          <a:p>
            <a:r>
              <a:rPr lang="en-GB" dirty="0" smtClean="0"/>
              <a:t>[Office]</a:t>
            </a:r>
            <a:endParaRPr lang="en-GB" dirty="0"/>
          </a:p>
        </p:txBody>
      </p:sp>
      <p:sp>
        <p:nvSpPr>
          <p:cNvPr id="10" name="Text Placeholder 17"/>
          <p:cNvSpPr>
            <a:spLocks noGrp="1"/>
          </p:cNvSpPr>
          <p:nvPr>
            <p:ph type="body" sz="quarter" idx="20" hasCustomPrompt="1"/>
          </p:nvPr>
        </p:nvSpPr>
        <p:spPr>
          <a:xfrm>
            <a:off x="3624741" y="2998119"/>
            <a:ext cx="2644313" cy="230115"/>
          </a:xfrm>
        </p:spPr>
        <p:txBody>
          <a:bodyPr/>
          <a:lstStyle>
            <a:lvl1pPr>
              <a:defRPr sz="1200"/>
            </a:lvl1pPr>
          </a:lstStyle>
          <a:p>
            <a:r>
              <a:rPr lang="en-GB" dirty="0" smtClean="0"/>
              <a:t>[Office]</a:t>
            </a:r>
            <a:endParaRPr lang="en-GB" dirty="0"/>
          </a:p>
        </p:txBody>
      </p:sp>
      <p:sp>
        <p:nvSpPr>
          <p:cNvPr id="11" name="Text Placeholder 18"/>
          <p:cNvSpPr>
            <a:spLocks noGrp="1"/>
          </p:cNvSpPr>
          <p:nvPr>
            <p:ph type="body" sz="quarter" idx="21" hasCustomPrompt="1"/>
          </p:nvPr>
        </p:nvSpPr>
        <p:spPr>
          <a:xfrm>
            <a:off x="6694482" y="2998119"/>
            <a:ext cx="2643191" cy="230115"/>
          </a:xfrm>
        </p:spPr>
        <p:txBody>
          <a:bodyPr/>
          <a:lstStyle>
            <a:lvl1pPr>
              <a:defRPr sz="1200"/>
            </a:lvl1pPr>
          </a:lstStyle>
          <a:p>
            <a:r>
              <a:rPr lang="en-GB" dirty="0" smtClean="0"/>
              <a:t>[Office]</a:t>
            </a:r>
            <a:endParaRPr lang="en-GB" dirty="0"/>
          </a:p>
        </p:txBody>
      </p:sp>
      <p:sp>
        <p:nvSpPr>
          <p:cNvPr id="12" name="Text Placeholder 19"/>
          <p:cNvSpPr>
            <a:spLocks noGrp="1"/>
          </p:cNvSpPr>
          <p:nvPr>
            <p:ph type="body" sz="quarter" idx="22"/>
          </p:nvPr>
        </p:nvSpPr>
        <p:spPr>
          <a:xfrm>
            <a:off x="612936" y="3430474"/>
            <a:ext cx="2647328" cy="571500"/>
          </a:xfrm>
        </p:spPr>
        <p:txBody>
          <a:bodyPr/>
          <a:lstStyle>
            <a:lvl1pPr>
              <a:defRPr sz="1000" b="0">
                <a:solidFill>
                  <a:schemeClr val="tx1"/>
                </a:solidFill>
              </a:defRPr>
            </a:lvl1pPr>
          </a:lstStyle>
          <a:p>
            <a:endParaRPr lang="en-GB" dirty="0"/>
          </a:p>
        </p:txBody>
      </p:sp>
      <p:sp>
        <p:nvSpPr>
          <p:cNvPr id="13" name="Text Placeholder 15"/>
          <p:cNvSpPr>
            <a:spLocks noGrp="1"/>
          </p:cNvSpPr>
          <p:nvPr>
            <p:ph type="body" sz="quarter" idx="16"/>
          </p:nvPr>
        </p:nvSpPr>
        <p:spPr>
          <a:xfrm>
            <a:off x="612937" y="4144457"/>
            <a:ext cx="2642888" cy="2027743"/>
          </a:xfrm>
        </p:spPr>
        <p:txBody>
          <a:bodyPr/>
          <a:lstStyle>
            <a:lvl1pPr>
              <a:defRPr sz="1000" b="0">
                <a:solidFill>
                  <a:schemeClr val="tx1"/>
                </a:solidFill>
              </a:defRPr>
            </a:lvl1pPr>
          </a:lstStyle>
          <a:p>
            <a:endParaRPr lang="en-GB" dirty="0"/>
          </a:p>
        </p:txBody>
      </p:sp>
      <p:sp>
        <p:nvSpPr>
          <p:cNvPr id="14" name="Text Placeholder 20"/>
          <p:cNvSpPr>
            <a:spLocks noGrp="1"/>
          </p:cNvSpPr>
          <p:nvPr>
            <p:ph type="body" sz="quarter" idx="23"/>
          </p:nvPr>
        </p:nvSpPr>
        <p:spPr>
          <a:xfrm>
            <a:off x="3624742" y="3419348"/>
            <a:ext cx="2647328" cy="571500"/>
          </a:xfrm>
        </p:spPr>
        <p:txBody>
          <a:bodyPr/>
          <a:lstStyle>
            <a:lvl1pPr>
              <a:defRPr sz="1000" b="0">
                <a:solidFill>
                  <a:schemeClr val="tx1"/>
                </a:solidFill>
              </a:defRPr>
            </a:lvl1pPr>
          </a:lstStyle>
          <a:p>
            <a:endParaRPr lang="en-GB"/>
          </a:p>
        </p:txBody>
      </p:sp>
      <p:sp>
        <p:nvSpPr>
          <p:cNvPr id="15" name="Text Placeholder 21"/>
          <p:cNvSpPr>
            <a:spLocks noGrp="1"/>
          </p:cNvSpPr>
          <p:nvPr>
            <p:ph type="body" sz="quarter" idx="24"/>
          </p:nvPr>
        </p:nvSpPr>
        <p:spPr>
          <a:xfrm>
            <a:off x="3624742" y="4133331"/>
            <a:ext cx="2642888" cy="2027743"/>
          </a:xfrm>
        </p:spPr>
        <p:txBody>
          <a:bodyPr/>
          <a:lstStyle>
            <a:lvl1pPr>
              <a:defRPr sz="1000" b="0">
                <a:solidFill>
                  <a:schemeClr val="tx1"/>
                </a:solidFill>
              </a:defRPr>
            </a:lvl1pPr>
          </a:lstStyle>
          <a:p>
            <a:endParaRPr lang="en-GB"/>
          </a:p>
        </p:txBody>
      </p:sp>
      <p:sp>
        <p:nvSpPr>
          <p:cNvPr id="16" name="Text Placeholder 22"/>
          <p:cNvSpPr>
            <a:spLocks noGrp="1"/>
          </p:cNvSpPr>
          <p:nvPr>
            <p:ph type="body" sz="quarter" idx="25"/>
          </p:nvPr>
        </p:nvSpPr>
        <p:spPr>
          <a:xfrm>
            <a:off x="6694481" y="3429000"/>
            <a:ext cx="2647328" cy="571500"/>
          </a:xfrm>
        </p:spPr>
        <p:txBody>
          <a:bodyPr/>
          <a:lstStyle>
            <a:lvl1pPr>
              <a:defRPr sz="1000" b="0">
                <a:solidFill>
                  <a:schemeClr val="tx1"/>
                </a:solidFill>
              </a:defRPr>
            </a:lvl1pPr>
          </a:lstStyle>
          <a:p>
            <a:endParaRPr lang="en-GB"/>
          </a:p>
        </p:txBody>
      </p:sp>
      <p:sp>
        <p:nvSpPr>
          <p:cNvPr id="17" name="Text Placeholder 23"/>
          <p:cNvSpPr>
            <a:spLocks noGrp="1"/>
          </p:cNvSpPr>
          <p:nvPr>
            <p:ph type="body" sz="quarter" idx="26"/>
          </p:nvPr>
        </p:nvSpPr>
        <p:spPr>
          <a:xfrm>
            <a:off x="6694482" y="4136505"/>
            <a:ext cx="2642888" cy="2027743"/>
          </a:xfrm>
        </p:spPr>
        <p:txBody>
          <a:bodyPr/>
          <a:lstStyle>
            <a:lvl1pPr>
              <a:defRPr sz="1000" b="0">
                <a:solidFill>
                  <a:schemeClr val="tx1"/>
                </a:solidFill>
              </a:defRPr>
            </a:lvl1pPr>
          </a:lstStyle>
          <a:p>
            <a:endParaRPr lang="en-GB"/>
          </a:p>
        </p:txBody>
      </p:sp>
      <p:sp>
        <p:nvSpPr>
          <p:cNvPr id="26" name="Text Placeholder 24"/>
          <p:cNvSpPr>
            <a:spLocks noGrp="1"/>
          </p:cNvSpPr>
          <p:nvPr>
            <p:ph type="body" sz="quarter" idx="28" hasCustomPrompt="1"/>
          </p:nvPr>
        </p:nvSpPr>
        <p:spPr>
          <a:xfrm>
            <a:off x="3624741" y="2390776"/>
            <a:ext cx="2643320" cy="619125"/>
          </a:xfrm>
        </p:spPr>
        <p:txBody>
          <a:bodyPr/>
          <a:lstStyle>
            <a:lvl1pPr>
              <a:defRPr b="0"/>
            </a:lvl1pPr>
          </a:lstStyle>
          <a:p>
            <a:pPr lvl="0"/>
            <a:r>
              <a:rPr lang="en-US" dirty="0" smtClean="0"/>
              <a:t>[Consultant Name]</a:t>
            </a:r>
            <a:endParaRPr lang="en-GB" dirty="0"/>
          </a:p>
        </p:txBody>
      </p:sp>
      <p:sp>
        <p:nvSpPr>
          <p:cNvPr id="27" name="Text Placeholder 24"/>
          <p:cNvSpPr>
            <a:spLocks noGrp="1"/>
          </p:cNvSpPr>
          <p:nvPr>
            <p:ph type="body" sz="quarter" idx="29" hasCustomPrompt="1"/>
          </p:nvPr>
        </p:nvSpPr>
        <p:spPr>
          <a:xfrm>
            <a:off x="6694481" y="2390776"/>
            <a:ext cx="2643320" cy="619125"/>
          </a:xfrm>
        </p:spPr>
        <p:txBody>
          <a:bodyPr/>
          <a:lstStyle>
            <a:lvl1pPr>
              <a:defRPr b="0"/>
            </a:lvl1pPr>
          </a:lstStyle>
          <a:p>
            <a:pPr lvl="0"/>
            <a:r>
              <a:rPr lang="en-US" dirty="0" smtClean="0"/>
              <a:t>[Consultant Name]</a:t>
            </a:r>
            <a:endParaRPr lang="en-GB" dirty="0"/>
          </a:p>
        </p:txBody>
      </p:sp>
    </p:spTree>
    <p:extLst>
      <p:ext uri="{BB962C8B-B14F-4D97-AF65-F5344CB8AC3E}">
        <p14:creationId xmlns:p14="http://schemas.microsoft.com/office/powerpoint/2010/main" val="3614884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488450" y="2562226"/>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2562226"/>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2562226"/>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2" hasCustomPrompt="1"/>
          </p:nvPr>
        </p:nvSpPr>
        <p:spPr>
          <a:xfrm>
            <a:off x="2562713"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3" hasCustomPrompt="1"/>
          </p:nvPr>
        </p:nvSpPr>
        <p:spPr>
          <a:xfrm>
            <a:off x="2562713"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6" hasCustomPrompt="1"/>
          </p:nvPr>
        </p:nvSpPr>
        <p:spPr>
          <a:xfrm>
            <a:off x="429350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7" hasCustomPrompt="1"/>
          </p:nvPr>
        </p:nvSpPr>
        <p:spPr>
          <a:xfrm>
            <a:off x="429350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0" hasCustomPrompt="1"/>
          </p:nvPr>
        </p:nvSpPr>
        <p:spPr>
          <a:xfrm>
            <a:off x="602429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79513320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1612116" y="2570163"/>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3342906" y="2570163"/>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5073697" y="2570163"/>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6804488" y="2570163"/>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6" name="Text Placeholder 10"/>
          <p:cNvSpPr>
            <a:spLocks noGrp="1"/>
          </p:cNvSpPr>
          <p:nvPr>
            <p:ph type="body" sz="quarter" idx="74" hasCustomPrompt="1"/>
          </p:nvPr>
        </p:nvSpPr>
        <p:spPr>
          <a:xfrm>
            <a:off x="1686378"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17" name="Text Placeholder 12"/>
          <p:cNvSpPr>
            <a:spLocks noGrp="1"/>
          </p:cNvSpPr>
          <p:nvPr>
            <p:ph type="body" sz="quarter" idx="75" hasCustomPrompt="1"/>
          </p:nvPr>
        </p:nvSpPr>
        <p:spPr>
          <a:xfrm>
            <a:off x="1686378"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8" name="Text Placeholder 10"/>
          <p:cNvSpPr>
            <a:spLocks noGrp="1"/>
          </p:cNvSpPr>
          <p:nvPr>
            <p:ph type="body" sz="quarter" idx="76" hasCustomPrompt="1"/>
          </p:nvPr>
        </p:nvSpPr>
        <p:spPr>
          <a:xfrm>
            <a:off x="3417169"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19" name="Text Placeholder 12"/>
          <p:cNvSpPr>
            <a:spLocks noGrp="1"/>
          </p:cNvSpPr>
          <p:nvPr>
            <p:ph type="body" sz="quarter" idx="77" hasCustomPrompt="1"/>
          </p:nvPr>
        </p:nvSpPr>
        <p:spPr>
          <a:xfrm>
            <a:off x="3417169"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0" name="Text Placeholder 10"/>
          <p:cNvSpPr>
            <a:spLocks noGrp="1"/>
          </p:cNvSpPr>
          <p:nvPr>
            <p:ph type="body" sz="quarter" idx="78" hasCustomPrompt="1"/>
          </p:nvPr>
        </p:nvSpPr>
        <p:spPr>
          <a:xfrm>
            <a:off x="5147960"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21" name="Text Placeholder 12"/>
          <p:cNvSpPr>
            <a:spLocks noGrp="1"/>
          </p:cNvSpPr>
          <p:nvPr>
            <p:ph type="body" sz="quarter" idx="79" hasCustomPrompt="1"/>
          </p:nvPr>
        </p:nvSpPr>
        <p:spPr>
          <a:xfrm>
            <a:off x="5147960"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2" name="Text Placeholder 10"/>
          <p:cNvSpPr>
            <a:spLocks noGrp="1"/>
          </p:cNvSpPr>
          <p:nvPr>
            <p:ph type="body" sz="quarter" idx="80" hasCustomPrompt="1"/>
          </p:nvPr>
        </p:nvSpPr>
        <p:spPr>
          <a:xfrm>
            <a:off x="6878750"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23" name="Text Placeholder 12"/>
          <p:cNvSpPr>
            <a:spLocks noGrp="1"/>
          </p:cNvSpPr>
          <p:nvPr>
            <p:ph type="body" sz="quarter" idx="81" hasCustomPrompt="1"/>
          </p:nvPr>
        </p:nvSpPr>
        <p:spPr>
          <a:xfrm>
            <a:off x="6878750"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4236288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5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757660" y="2562226"/>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2488450" y="2562226"/>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4219241" y="2562226"/>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5950032" y="2562226"/>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p:cNvGrpSpPr/>
          <p:nvPr userDrawn="1"/>
        </p:nvGrpSpPr>
        <p:grpSpPr>
          <a:xfrm>
            <a:off x="7680821" y="2562226"/>
            <a:ext cx="1509924" cy="2073041"/>
            <a:chOff x="7834146" y="1542485"/>
            <a:chExt cx="1539345" cy="2119595"/>
          </a:xfrm>
        </p:grpSpPr>
        <p:sp>
          <p:nvSpPr>
            <p:cNvPr id="1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8" name="Straight Connector 1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9" name="Text Placeholder 10"/>
          <p:cNvSpPr>
            <a:spLocks noGrp="1"/>
          </p:cNvSpPr>
          <p:nvPr>
            <p:ph type="body" sz="quarter" idx="48" hasCustomPrompt="1"/>
          </p:nvPr>
        </p:nvSpPr>
        <p:spPr>
          <a:xfrm>
            <a:off x="831922"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0" name="Text Placeholder 12"/>
          <p:cNvSpPr>
            <a:spLocks noGrp="1"/>
          </p:cNvSpPr>
          <p:nvPr>
            <p:ph type="body" sz="quarter" idx="49" hasCustomPrompt="1"/>
          </p:nvPr>
        </p:nvSpPr>
        <p:spPr>
          <a:xfrm>
            <a:off x="831922"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1" name="Text Placeholder 10"/>
          <p:cNvSpPr>
            <a:spLocks noGrp="1"/>
          </p:cNvSpPr>
          <p:nvPr>
            <p:ph type="body" sz="quarter" idx="52" hasCustomPrompt="1"/>
          </p:nvPr>
        </p:nvSpPr>
        <p:spPr>
          <a:xfrm>
            <a:off x="2562713"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2" name="Text Placeholder 12"/>
          <p:cNvSpPr>
            <a:spLocks noGrp="1"/>
          </p:cNvSpPr>
          <p:nvPr>
            <p:ph type="body" sz="quarter" idx="53" hasCustomPrompt="1"/>
          </p:nvPr>
        </p:nvSpPr>
        <p:spPr>
          <a:xfrm>
            <a:off x="2562713"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3" name="Text Placeholder 10"/>
          <p:cNvSpPr>
            <a:spLocks noGrp="1"/>
          </p:cNvSpPr>
          <p:nvPr>
            <p:ph type="body" sz="quarter" idx="56" hasCustomPrompt="1"/>
          </p:nvPr>
        </p:nvSpPr>
        <p:spPr>
          <a:xfrm>
            <a:off x="429350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4" name="Text Placeholder 12"/>
          <p:cNvSpPr>
            <a:spLocks noGrp="1"/>
          </p:cNvSpPr>
          <p:nvPr>
            <p:ph type="body" sz="quarter" idx="57" hasCustomPrompt="1"/>
          </p:nvPr>
        </p:nvSpPr>
        <p:spPr>
          <a:xfrm>
            <a:off x="429350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5" name="Text Placeholder 10"/>
          <p:cNvSpPr>
            <a:spLocks noGrp="1"/>
          </p:cNvSpPr>
          <p:nvPr>
            <p:ph type="body" sz="quarter" idx="60" hasCustomPrompt="1"/>
          </p:nvPr>
        </p:nvSpPr>
        <p:spPr>
          <a:xfrm>
            <a:off x="602429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6"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7" name="Text Placeholder 10"/>
          <p:cNvSpPr>
            <a:spLocks noGrp="1"/>
          </p:cNvSpPr>
          <p:nvPr>
            <p:ph type="body" sz="quarter" idx="64" hasCustomPrompt="1"/>
          </p:nvPr>
        </p:nvSpPr>
        <p:spPr>
          <a:xfrm>
            <a:off x="775508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8" name="Text Placeholder 12"/>
          <p:cNvSpPr>
            <a:spLocks noGrp="1"/>
          </p:cNvSpPr>
          <p:nvPr>
            <p:ph type="body" sz="quarter" idx="65" hasCustomPrompt="1"/>
          </p:nvPr>
        </p:nvSpPr>
        <p:spPr>
          <a:xfrm>
            <a:off x="775508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9534030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488450" y="3764038"/>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3764038"/>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3764038"/>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4" hasCustomPrompt="1"/>
          </p:nvPr>
        </p:nvSpPr>
        <p:spPr>
          <a:xfrm>
            <a:off x="2562713"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5" hasCustomPrompt="1"/>
          </p:nvPr>
        </p:nvSpPr>
        <p:spPr>
          <a:xfrm>
            <a:off x="2562713"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8" hasCustomPrompt="1"/>
          </p:nvPr>
        </p:nvSpPr>
        <p:spPr>
          <a:xfrm>
            <a:off x="429350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9" hasCustomPrompt="1"/>
          </p:nvPr>
        </p:nvSpPr>
        <p:spPr>
          <a:xfrm>
            <a:off x="4293504"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2" hasCustomPrompt="1"/>
          </p:nvPr>
        </p:nvSpPr>
        <p:spPr>
          <a:xfrm>
            <a:off x="602429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39" name="Group 38"/>
          <p:cNvGrpSpPr/>
          <p:nvPr userDrawn="1"/>
        </p:nvGrpSpPr>
        <p:grpSpPr>
          <a:xfrm>
            <a:off x="2488450" y="1455738"/>
            <a:ext cx="1509924" cy="2073041"/>
            <a:chOff x="2411632" y="1542485"/>
            <a:chExt cx="1539345" cy="2119595"/>
          </a:xfrm>
        </p:grpSpPr>
        <p:sp>
          <p:nvSpPr>
            <p:cNvPr id="40"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1" name="Straight Connector 40"/>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userDrawn="1"/>
        </p:nvGrpSpPr>
        <p:grpSpPr>
          <a:xfrm>
            <a:off x="4219241" y="1455738"/>
            <a:ext cx="1509924" cy="2073041"/>
            <a:chOff x="4219137" y="1542485"/>
            <a:chExt cx="1539345" cy="2119595"/>
          </a:xfrm>
        </p:grpSpPr>
        <p:sp>
          <p:nvSpPr>
            <p:cNvPr id="4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4" name="Straight Connector 4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p:cNvGrpSpPr/>
          <p:nvPr userDrawn="1"/>
        </p:nvGrpSpPr>
        <p:grpSpPr>
          <a:xfrm>
            <a:off x="5950032" y="1455738"/>
            <a:ext cx="1509924" cy="2073041"/>
            <a:chOff x="6026642" y="1542485"/>
            <a:chExt cx="1539345" cy="2119595"/>
          </a:xfrm>
        </p:grpSpPr>
        <p:sp>
          <p:nvSpPr>
            <p:cNvPr id="4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47" name="Straight Connector 4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8" name="Text Placeholder 10"/>
          <p:cNvSpPr>
            <a:spLocks noGrp="1"/>
          </p:cNvSpPr>
          <p:nvPr>
            <p:ph type="body" sz="quarter" idx="64" hasCustomPrompt="1"/>
          </p:nvPr>
        </p:nvSpPr>
        <p:spPr>
          <a:xfrm>
            <a:off x="2562713" y="2550921"/>
            <a:ext cx="1361399" cy="158039"/>
          </a:xfrm>
        </p:spPr>
        <p:txBody>
          <a:bodyPr/>
          <a:lstStyle>
            <a:lvl1pPr algn="l">
              <a:defRPr sz="1000" b="0">
                <a:solidFill>
                  <a:schemeClr val="tx1"/>
                </a:solidFill>
              </a:defRPr>
            </a:lvl1pPr>
          </a:lstStyle>
          <a:p>
            <a:pPr lvl="0"/>
            <a:r>
              <a:rPr lang="en-US" dirty="0" smtClean="0"/>
              <a:t>Click to add company</a:t>
            </a:r>
          </a:p>
        </p:txBody>
      </p:sp>
      <p:sp>
        <p:nvSpPr>
          <p:cNvPr id="49" name="Text Placeholder 12"/>
          <p:cNvSpPr>
            <a:spLocks noGrp="1"/>
          </p:cNvSpPr>
          <p:nvPr>
            <p:ph type="body" sz="quarter" idx="65" hasCustomPrompt="1"/>
          </p:nvPr>
        </p:nvSpPr>
        <p:spPr>
          <a:xfrm>
            <a:off x="2562713"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0" name="Text Placeholder 10"/>
          <p:cNvSpPr>
            <a:spLocks noGrp="1"/>
          </p:cNvSpPr>
          <p:nvPr>
            <p:ph type="body" sz="quarter" idx="66" hasCustomPrompt="1"/>
          </p:nvPr>
        </p:nvSpPr>
        <p:spPr>
          <a:xfrm>
            <a:off x="4293504" y="2550921"/>
            <a:ext cx="1361399" cy="158039"/>
          </a:xfrm>
        </p:spPr>
        <p:txBody>
          <a:bodyPr/>
          <a:lstStyle>
            <a:lvl1pPr algn="l">
              <a:defRPr sz="1000" b="0">
                <a:solidFill>
                  <a:schemeClr val="tx1"/>
                </a:solidFill>
              </a:defRPr>
            </a:lvl1pPr>
          </a:lstStyle>
          <a:p>
            <a:pPr lvl="0"/>
            <a:r>
              <a:rPr lang="en-US" dirty="0" smtClean="0"/>
              <a:t>Click to add company</a:t>
            </a:r>
          </a:p>
        </p:txBody>
      </p:sp>
      <p:sp>
        <p:nvSpPr>
          <p:cNvPr id="51" name="Text Placeholder 12"/>
          <p:cNvSpPr>
            <a:spLocks noGrp="1"/>
          </p:cNvSpPr>
          <p:nvPr>
            <p:ph type="body" sz="quarter" idx="67" hasCustomPrompt="1"/>
          </p:nvPr>
        </p:nvSpPr>
        <p:spPr>
          <a:xfrm>
            <a:off x="4293504" y="28907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2" name="Text Placeholder 10"/>
          <p:cNvSpPr>
            <a:spLocks noGrp="1"/>
          </p:cNvSpPr>
          <p:nvPr>
            <p:ph type="body" sz="quarter" idx="68" hasCustomPrompt="1"/>
          </p:nvPr>
        </p:nvSpPr>
        <p:spPr>
          <a:xfrm>
            <a:off x="6024294" y="2550921"/>
            <a:ext cx="1361399" cy="158039"/>
          </a:xfrm>
        </p:spPr>
        <p:txBody>
          <a:bodyPr/>
          <a:lstStyle>
            <a:lvl1pPr algn="l">
              <a:defRPr sz="1000" b="0">
                <a:solidFill>
                  <a:schemeClr val="tx1"/>
                </a:solidFill>
              </a:defRPr>
            </a:lvl1pPr>
          </a:lstStyle>
          <a:p>
            <a:pPr lvl="0"/>
            <a:r>
              <a:rPr lang="en-US" dirty="0" smtClean="0"/>
              <a:t>Click to add company</a:t>
            </a:r>
          </a:p>
        </p:txBody>
      </p:sp>
      <p:sp>
        <p:nvSpPr>
          <p:cNvPr id="53" name="Text Placeholder 12"/>
          <p:cNvSpPr>
            <a:spLocks noGrp="1"/>
          </p:cNvSpPr>
          <p:nvPr>
            <p:ph type="body" sz="quarter" idx="69" hasCustomPrompt="1"/>
          </p:nvPr>
        </p:nvSpPr>
        <p:spPr>
          <a:xfrm>
            <a:off x="6024294"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6252742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7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1612116" y="1455738"/>
            <a:ext cx="1509924" cy="2073041"/>
            <a:chOff x="604127" y="1542485"/>
            <a:chExt cx="1539345" cy="2119595"/>
          </a:xfrm>
        </p:grpSpPr>
        <p:sp>
          <p:nvSpPr>
            <p:cNvPr id="2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3342906" y="1455738"/>
            <a:ext cx="1509924" cy="2073041"/>
            <a:chOff x="2411632" y="1542485"/>
            <a:chExt cx="1539345" cy="2119595"/>
          </a:xfrm>
        </p:grpSpPr>
        <p:sp>
          <p:nvSpPr>
            <p:cNvPr id="2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073697" y="1455738"/>
            <a:ext cx="1509924" cy="2073041"/>
            <a:chOff x="4219137" y="1542485"/>
            <a:chExt cx="1539345" cy="2119595"/>
          </a:xfrm>
        </p:grpSpPr>
        <p:sp>
          <p:nvSpPr>
            <p:cNvPr id="3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32" name="Straight Connector 3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p:cNvGrpSpPr/>
          <p:nvPr userDrawn="1"/>
        </p:nvGrpSpPr>
        <p:grpSpPr>
          <a:xfrm>
            <a:off x="6804488" y="1455738"/>
            <a:ext cx="1509924" cy="2073041"/>
            <a:chOff x="6026642" y="1542485"/>
            <a:chExt cx="1539345" cy="2119595"/>
          </a:xfrm>
        </p:grpSpPr>
        <p:sp>
          <p:nvSpPr>
            <p:cNvPr id="3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5" name="Straight Connector 3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6" name="Text Placeholder 10"/>
          <p:cNvSpPr>
            <a:spLocks noGrp="1"/>
          </p:cNvSpPr>
          <p:nvPr>
            <p:ph type="body" sz="quarter" idx="74" hasCustomPrompt="1"/>
          </p:nvPr>
        </p:nvSpPr>
        <p:spPr>
          <a:xfrm>
            <a:off x="1686378"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3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8" name="Text Placeholder 10"/>
          <p:cNvSpPr>
            <a:spLocks noGrp="1"/>
          </p:cNvSpPr>
          <p:nvPr>
            <p:ph type="body" sz="quarter" idx="76" hasCustomPrompt="1"/>
          </p:nvPr>
        </p:nvSpPr>
        <p:spPr>
          <a:xfrm>
            <a:off x="3417169"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3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0" name="Text Placeholder 10"/>
          <p:cNvSpPr>
            <a:spLocks noGrp="1"/>
          </p:cNvSpPr>
          <p:nvPr>
            <p:ph type="body" sz="quarter" idx="78" hasCustomPrompt="1"/>
          </p:nvPr>
        </p:nvSpPr>
        <p:spPr>
          <a:xfrm>
            <a:off x="514796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41" name="Text Placeholder 12"/>
          <p:cNvSpPr>
            <a:spLocks noGrp="1"/>
          </p:cNvSpPr>
          <p:nvPr>
            <p:ph type="body" sz="quarter" idx="79" hasCustomPrompt="1"/>
          </p:nvPr>
        </p:nvSpPr>
        <p:spPr>
          <a:xfrm>
            <a:off x="514796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2" name="Text Placeholder 10"/>
          <p:cNvSpPr>
            <a:spLocks noGrp="1"/>
          </p:cNvSpPr>
          <p:nvPr>
            <p:ph type="body" sz="quarter" idx="80" hasCustomPrompt="1"/>
          </p:nvPr>
        </p:nvSpPr>
        <p:spPr>
          <a:xfrm>
            <a:off x="687875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43" name="Text Placeholder 12"/>
          <p:cNvSpPr>
            <a:spLocks noGrp="1"/>
          </p:cNvSpPr>
          <p:nvPr>
            <p:ph type="body" sz="quarter" idx="81" hasCustomPrompt="1"/>
          </p:nvPr>
        </p:nvSpPr>
        <p:spPr>
          <a:xfrm>
            <a:off x="687875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44" name="Group 43"/>
          <p:cNvGrpSpPr/>
          <p:nvPr userDrawn="1"/>
        </p:nvGrpSpPr>
        <p:grpSpPr>
          <a:xfrm>
            <a:off x="2488450" y="3764038"/>
            <a:ext cx="1509924" cy="2073041"/>
            <a:chOff x="2411632" y="1542485"/>
            <a:chExt cx="1539345" cy="2119595"/>
          </a:xfrm>
        </p:grpSpPr>
        <p:sp>
          <p:nvSpPr>
            <p:cNvPr id="4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4219241" y="3764038"/>
            <a:ext cx="1509924" cy="2073041"/>
            <a:chOff x="4219137" y="1542485"/>
            <a:chExt cx="1539345" cy="2119595"/>
          </a:xfrm>
        </p:grpSpPr>
        <p:sp>
          <p:nvSpPr>
            <p:cNvPr id="4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5950032" y="3764038"/>
            <a:ext cx="1509924" cy="2073041"/>
            <a:chOff x="6026642" y="1542485"/>
            <a:chExt cx="1539345" cy="2119595"/>
          </a:xfrm>
        </p:grpSpPr>
        <p:sp>
          <p:nvSpPr>
            <p:cNvPr id="5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2" name="Straight Connector 5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3" name="Text Placeholder 10"/>
          <p:cNvSpPr>
            <a:spLocks noGrp="1"/>
          </p:cNvSpPr>
          <p:nvPr>
            <p:ph type="body" sz="quarter" idx="54" hasCustomPrompt="1"/>
          </p:nvPr>
        </p:nvSpPr>
        <p:spPr>
          <a:xfrm>
            <a:off x="2562713"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54" name="Text Placeholder 12"/>
          <p:cNvSpPr>
            <a:spLocks noGrp="1"/>
          </p:cNvSpPr>
          <p:nvPr>
            <p:ph type="body" sz="quarter" idx="55" hasCustomPrompt="1"/>
          </p:nvPr>
        </p:nvSpPr>
        <p:spPr>
          <a:xfrm>
            <a:off x="2562713"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5" name="Text Placeholder 10"/>
          <p:cNvSpPr>
            <a:spLocks noGrp="1"/>
          </p:cNvSpPr>
          <p:nvPr>
            <p:ph type="body" sz="quarter" idx="58" hasCustomPrompt="1"/>
          </p:nvPr>
        </p:nvSpPr>
        <p:spPr>
          <a:xfrm>
            <a:off x="429350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56" name="Text Placeholder 12"/>
          <p:cNvSpPr>
            <a:spLocks noGrp="1"/>
          </p:cNvSpPr>
          <p:nvPr>
            <p:ph type="body" sz="quarter" idx="59" hasCustomPrompt="1"/>
          </p:nvPr>
        </p:nvSpPr>
        <p:spPr>
          <a:xfrm>
            <a:off x="4293504"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7" name="Text Placeholder 10"/>
          <p:cNvSpPr>
            <a:spLocks noGrp="1"/>
          </p:cNvSpPr>
          <p:nvPr>
            <p:ph type="body" sz="quarter" idx="62" hasCustomPrompt="1"/>
          </p:nvPr>
        </p:nvSpPr>
        <p:spPr>
          <a:xfrm>
            <a:off x="602429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5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58335036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8 x Credentials">
    <p:spTree>
      <p:nvGrpSpPr>
        <p:cNvPr id="1" name=""/>
        <p:cNvGrpSpPr/>
        <p:nvPr/>
      </p:nvGrpSpPr>
      <p:grpSpPr>
        <a:xfrm>
          <a:off x="0" y="0"/>
          <a:ext cx="0" cy="0"/>
          <a:chOff x="0" y="0"/>
          <a:chExt cx="0" cy="0"/>
        </a:xfrm>
      </p:grpSpPr>
      <p:sp>
        <p:nvSpPr>
          <p:cNvPr id="38" name="Rectangle 37"/>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95241" y="451869"/>
            <a:ext cx="8742358" cy="410519"/>
          </a:xfrm>
        </p:spPr>
        <p:txBody>
          <a:bodyPr/>
          <a:lstStyle>
            <a:lvl1pPr>
              <a:defRPr/>
            </a:lvl1pPr>
          </a:lstStyle>
          <a:p>
            <a:r>
              <a:rPr lang="en-US" dirty="0" smtClean="0"/>
              <a:t>Click to add title</a:t>
            </a:r>
            <a:endParaRPr lang="en-US" dirty="0"/>
          </a:p>
        </p:txBody>
      </p:sp>
      <p:grpSp>
        <p:nvGrpSpPr>
          <p:cNvPr id="50" name="Group 49"/>
          <p:cNvGrpSpPr/>
          <p:nvPr userDrawn="1"/>
        </p:nvGrpSpPr>
        <p:grpSpPr>
          <a:xfrm>
            <a:off x="1612116" y="3762376"/>
            <a:ext cx="1509924" cy="2073041"/>
            <a:chOff x="604127" y="1542485"/>
            <a:chExt cx="1539345" cy="2119595"/>
          </a:xfrm>
        </p:grpSpPr>
        <p:sp>
          <p:nvSpPr>
            <p:cNvPr id="51"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3342906" y="3762376"/>
            <a:ext cx="1509924" cy="2073041"/>
            <a:chOff x="2411632" y="1542485"/>
            <a:chExt cx="1539345" cy="2119595"/>
          </a:xfrm>
        </p:grpSpPr>
        <p:sp>
          <p:nvSpPr>
            <p:cNvPr id="66"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userDrawn="1"/>
        </p:nvGrpSpPr>
        <p:grpSpPr>
          <a:xfrm>
            <a:off x="5073697" y="3762376"/>
            <a:ext cx="1509924" cy="2073041"/>
            <a:chOff x="4219137" y="1542485"/>
            <a:chExt cx="1539345" cy="2119595"/>
          </a:xfrm>
        </p:grpSpPr>
        <p:sp>
          <p:nvSpPr>
            <p:cNvPr id="8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84" name="Straight Connector 8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5" name="Group 84"/>
          <p:cNvGrpSpPr/>
          <p:nvPr userDrawn="1"/>
        </p:nvGrpSpPr>
        <p:grpSpPr>
          <a:xfrm>
            <a:off x="6804488" y="3762376"/>
            <a:ext cx="1509924" cy="2073041"/>
            <a:chOff x="6026642" y="1542485"/>
            <a:chExt cx="1539345" cy="2119595"/>
          </a:xfrm>
        </p:grpSpPr>
        <p:sp>
          <p:nvSpPr>
            <p:cNvPr id="8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7" name="Straight Connector 8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8" name="Text Placeholder 10"/>
          <p:cNvSpPr>
            <a:spLocks noGrp="1"/>
          </p:cNvSpPr>
          <p:nvPr>
            <p:ph type="body" sz="quarter" idx="66" hasCustomPrompt="1"/>
          </p:nvPr>
        </p:nvSpPr>
        <p:spPr>
          <a:xfrm>
            <a:off x="1686378"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9"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0" name="Text Placeholder 10"/>
          <p:cNvSpPr>
            <a:spLocks noGrp="1"/>
          </p:cNvSpPr>
          <p:nvPr>
            <p:ph type="body" sz="quarter" idx="68" hasCustomPrompt="1"/>
          </p:nvPr>
        </p:nvSpPr>
        <p:spPr>
          <a:xfrm>
            <a:off x="3417169"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91"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3" name="Text Placeholder 10"/>
          <p:cNvSpPr>
            <a:spLocks noGrp="1"/>
          </p:cNvSpPr>
          <p:nvPr>
            <p:ph type="body" sz="quarter" idx="70" hasCustomPrompt="1"/>
          </p:nvPr>
        </p:nvSpPr>
        <p:spPr>
          <a:xfrm>
            <a:off x="514796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94" name="Text Placeholder 12"/>
          <p:cNvSpPr>
            <a:spLocks noGrp="1"/>
          </p:cNvSpPr>
          <p:nvPr>
            <p:ph type="body" sz="quarter" idx="71" hasCustomPrompt="1"/>
          </p:nvPr>
        </p:nvSpPr>
        <p:spPr>
          <a:xfrm>
            <a:off x="514796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5" name="Text Placeholder 10"/>
          <p:cNvSpPr>
            <a:spLocks noGrp="1"/>
          </p:cNvSpPr>
          <p:nvPr>
            <p:ph type="body" sz="quarter" idx="72" hasCustomPrompt="1"/>
          </p:nvPr>
        </p:nvSpPr>
        <p:spPr>
          <a:xfrm>
            <a:off x="687875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96" name="Text Placeholder 12"/>
          <p:cNvSpPr>
            <a:spLocks noGrp="1"/>
          </p:cNvSpPr>
          <p:nvPr>
            <p:ph type="body" sz="quarter" idx="73" hasCustomPrompt="1"/>
          </p:nvPr>
        </p:nvSpPr>
        <p:spPr>
          <a:xfrm>
            <a:off x="687875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104" name="Group 103"/>
          <p:cNvGrpSpPr/>
          <p:nvPr userDrawn="1"/>
        </p:nvGrpSpPr>
        <p:grpSpPr>
          <a:xfrm>
            <a:off x="1612116" y="1455738"/>
            <a:ext cx="1509924" cy="2073041"/>
            <a:chOff x="604127" y="1542485"/>
            <a:chExt cx="1539345" cy="2119595"/>
          </a:xfrm>
        </p:grpSpPr>
        <p:sp>
          <p:nvSpPr>
            <p:cNvPr id="10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06" name="Straight Connector 10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7" name="Group 106"/>
          <p:cNvGrpSpPr/>
          <p:nvPr userDrawn="1"/>
        </p:nvGrpSpPr>
        <p:grpSpPr>
          <a:xfrm>
            <a:off x="3342906" y="1455738"/>
            <a:ext cx="1509924" cy="2073041"/>
            <a:chOff x="2411632" y="1542485"/>
            <a:chExt cx="1539345" cy="2119595"/>
          </a:xfrm>
        </p:grpSpPr>
        <p:sp>
          <p:nvSpPr>
            <p:cNvPr id="10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109" name="Straight Connector 10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0" name="Group 109"/>
          <p:cNvGrpSpPr/>
          <p:nvPr userDrawn="1"/>
        </p:nvGrpSpPr>
        <p:grpSpPr>
          <a:xfrm>
            <a:off x="5073697" y="1455738"/>
            <a:ext cx="1509924" cy="2073041"/>
            <a:chOff x="4219137" y="1542485"/>
            <a:chExt cx="1539345" cy="2119595"/>
          </a:xfrm>
        </p:grpSpPr>
        <p:sp>
          <p:nvSpPr>
            <p:cNvPr id="1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12" name="Straight Connector 1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userDrawn="1"/>
        </p:nvGrpSpPr>
        <p:grpSpPr>
          <a:xfrm>
            <a:off x="6804488" y="1455738"/>
            <a:ext cx="1509924" cy="2073041"/>
            <a:chOff x="6026642" y="1542485"/>
            <a:chExt cx="1539345" cy="2119595"/>
          </a:xfrm>
        </p:grpSpPr>
        <p:sp>
          <p:nvSpPr>
            <p:cNvPr id="1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15" name="Straight Connector 1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16" name="Text Placeholder 10"/>
          <p:cNvSpPr>
            <a:spLocks noGrp="1"/>
          </p:cNvSpPr>
          <p:nvPr>
            <p:ph type="body" sz="quarter" idx="74" hasCustomPrompt="1"/>
          </p:nvPr>
        </p:nvSpPr>
        <p:spPr>
          <a:xfrm>
            <a:off x="1686378"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1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18" name="Text Placeholder 10"/>
          <p:cNvSpPr>
            <a:spLocks noGrp="1"/>
          </p:cNvSpPr>
          <p:nvPr>
            <p:ph type="body" sz="quarter" idx="76" hasCustomPrompt="1"/>
          </p:nvPr>
        </p:nvSpPr>
        <p:spPr>
          <a:xfrm>
            <a:off x="3417169"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1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0" name="Text Placeholder 10"/>
          <p:cNvSpPr>
            <a:spLocks noGrp="1"/>
          </p:cNvSpPr>
          <p:nvPr>
            <p:ph type="body" sz="quarter" idx="78" hasCustomPrompt="1"/>
          </p:nvPr>
        </p:nvSpPr>
        <p:spPr>
          <a:xfrm>
            <a:off x="514796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21" name="Text Placeholder 12"/>
          <p:cNvSpPr>
            <a:spLocks noGrp="1"/>
          </p:cNvSpPr>
          <p:nvPr>
            <p:ph type="body" sz="quarter" idx="79" hasCustomPrompt="1"/>
          </p:nvPr>
        </p:nvSpPr>
        <p:spPr>
          <a:xfrm>
            <a:off x="514796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2" name="Text Placeholder 10"/>
          <p:cNvSpPr>
            <a:spLocks noGrp="1"/>
          </p:cNvSpPr>
          <p:nvPr>
            <p:ph type="body" sz="quarter" idx="80" hasCustomPrompt="1"/>
          </p:nvPr>
        </p:nvSpPr>
        <p:spPr>
          <a:xfrm>
            <a:off x="687875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23" name="Text Placeholder 12"/>
          <p:cNvSpPr>
            <a:spLocks noGrp="1"/>
          </p:cNvSpPr>
          <p:nvPr>
            <p:ph type="body" sz="quarter" idx="81" hasCustomPrompt="1"/>
          </p:nvPr>
        </p:nvSpPr>
        <p:spPr>
          <a:xfrm>
            <a:off x="687875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905057266"/>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9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4" name="Group 43"/>
          <p:cNvGrpSpPr/>
          <p:nvPr userDrawn="1"/>
        </p:nvGrpSpPr>
        <p:grpSpPr>
          <a:xfrm>
            <a:off x="757660" y="1457326"/>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26"/>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26"/>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26"/>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26"/>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9" name="Text Placeholder 10"/>
          <p:cNvSpPr>
            <a:spLocks noGrp="1"/>
          </p:cNvSpPr>
          <p:nvPr>
            <p:ph type="body" sz="quarter" idx="48" hasCustomPrompt="1"/>
          </p:nvPr>
        </p:nvSpPr>
        <p:spPr>
          <a:xfrm>
            <a:off x="831922"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0"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1" name="Text Placeholder 10"/>
          <p:cNvSpPr>
            <a:spLocks noGrp="1"/>
          </p:cNvSpPr>
          <p:nvPr>
            <p:ph type="body" sz="quarter" idx="52" hasCustomPrompt="1"/>
          </p:nvPr>
        </p:nvSpPr>
        <p:spPr>
          <a:xfrm>
            <a:off x="2562713"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2" name="Text Placeholder 12"/>
          <p:cNvSpPr>
            <a:spLocks noGrp="1"/>
          </p:cNvSpPr>
          <p:nvPr>
            <p:ph type="body" sz="quarter" idx="53" hasCustomPrompt="1"/>
          </p:nvPr>
        </p:nvSpPr>
        <p:spPr>
          <a:xfrm>
            <a:off x="2562713"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3" name="Text Placeholder 10"/>
          <p:cNvSpPr>
            <a:spLocks noGrp="1"/>
          </p:cNvSpPr>
          <p:nvPr>
            <p:ph type="body" sz="quarter" idx="56" hasCustomPrompt="1"/>
          </p:nvPr>
        </p:nvSpPr>
        <p:spPr>
          <a:xfrm>
            <a:off x="429350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4" name="Text Placeholder 12"/>
          <p:cNvSpPr>
            <a:spLocks noGrp="1"/>
          </p:cNvSpPr>
          <p:nvPr>
            <p:ph type="body" sz="quarter" idx="57" hasCustomPrompt="1"/>
          </p:nvPr>
        </p:nvSpPr>
        <p:spPr>
          <a:xfrm>
            <a:off x="429350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5" name="Text Placeholder 10"/>
          <p:cNvSpPr>
            <a:spLocks noGrp="1"/>
          </p:cNvSpPr>
          <p:nvPr>
            <p:ph type="body" sz="quarter" idx="60" hasCustomPrompt="1"/>
          </p:nvPr>
        </p:nvSpPr>
        <p:spPr>
          <a:xfrm>
            <a:off x="602429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6"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7" name="Text Placeholder 10"/>
          <p:cNvSpPr>
            <a:spLocks noGrp="1"/>
          </p:cNvSpPr>
          <p:nvPr>
            <p:ph type="body" sz="quarter" idx="64" hasCustomPrompt="1"/>
          </p:nvPr>
        </p:nvSpPr>
        <p:spPr>
          <a:xfrm>
            <a:off x="775508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8" name="Text Placeholder 12"/>
          <p:cNvSpPr>
            <a:spLocks noGrp="1"/>
          </p:cNvSpPr>
          <p:nvPr>
            <p:ph type="body" sz="quarter" idx="65" hasCustomPrompt="1"/>
          </p:nvPr>
        </p:nvSpPr>
        <p:spPr>
          <a:xfrm>
            <a:off x="775508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69" name="Group 68"/>
          <p:cNvGrpSpPr/>
          <p:nvPr userDrawn="1"/>
        </p:nvGrpSpPr>
        <p:grpSpPr>
          <a:xfrm>
            <a:off x="1612116" y="3762376"/>
            <a:ext cx="1509924" cy="2073041"/>
            <a:chOff x="604127" y="1542485"/>
            <a:chExt cx="1539345" cy="2119595"/>
          </a:xfrm>
        </p:grpSpPr>
        <p:sp>
          <p:nvSpPr>
            <p:cNvPr id="7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1" name="Straight Connector 7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p:cNvGrpSpPr/>
          <p:nvPr userDrawn="1"/>
        </p:nvGrpSpPr>
        <p:grpSpPr>
          <a:xfrm>
            <a:off x="3342906" y="3762376"/>
            <a:ext cx="1509924" cy="2073041"/>
            <a:chOff x="2411632" y="1542485"/>
            <a:chExt cx="1539345" cy="2119595"/>
          </a:xfrm>
        </p:grpSpPr>
        <p:sp>
          <p:nvSpPr>
            <p:cNvPr id="7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74" name="Straight Connector 7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p:cNvGrpSpPr/>
          <p:nvPr userDrawn="1"/>
        </p:nvGrpSpPr>
        <p:grpSpPr>
          <a:xfrm>
            <a:off x="5073697" y="3762376"/>
            <a:ext cx="1509924" cy="2073041"/>
            <a:chOff x="4219137" y="1542485"/>
            <a:chExt cx="1539345" cy="2119595"/>
          </a:xfrm>
        </p:grpSpPr>
        <p:sp>
          <p:nvSpPr>
            <p:cNvPr id="7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7" name="Straight Connector 7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8" name="Group 77"/>
          <p:cNvGrpSpPr/>
          <p:nvPr userDrawn="1"/>
        </p:nvGrpSpPr>
        <p:grpSpPr>
          <a:xfrm>
            <a:off x="6804488" y="3762376"/>
            <a:ext cx="1509924" cy="2073041"/>
            <a:chOff x="6026642" y="1542485"/>
            <a:chExt cx="1539345" cy="2119595"/>
          </a:xfrm>
        </p:grpSpPr>
        <p:sp>
          <p:nvSpPr>
            <p:cNvPr id="7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0" name="Straight Connector 7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1" name="Text Placeholder 10"/>
          <p:cNvSpPr>
            <a:spLocks noGrp="1"/>
          </p:cNvSpPr>
          <p:nvPr>
            <p:ph type="body" sz="quarter" idx="66" hasCustomPrompt="1"/>
          </p:nvPr>
        </p:nvSpPr>
        <p:spPr>
          <a:xfrm>
            <a:off x="1686378"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2"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3" name="Text Placeholder 10"/>
          <p:cNvSpPr>
            <a:spLocks noGrp="1"/>
          </p:cNvSpPr>
          <p:nvPr>
            <p:ph type="body" sz="quarter" idx="68" hasCustomPrompt="1"/>
          </p:nvPr>
        </p:nvSpPr>
        <p:spPr>
          <a:xfrm>
            <a:off x="3417169"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4"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5" name="Text Placeholder 10"/>
          <p:cNvSpPr>
            <a:spLocks noGrp="1"/>
          </p:cNvSpPr>
          <p:nvPr>
            <p:ph type="body" sz="quarter" idx="70" hasCustomPrompt="1"/>
          </p:nvPr>
        </p:nvSpPr>
        <p:spPr>
          <a:xfrm>
            <a:off x="514796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6" name="Text Placeholder 12"/>
          <p:cNvSpPr>
            <a:spLocks noGrp="1"/>
          </p:cNvSpPr>
          <p:nvPr>
            <p:ph type="body" sz="quarter" idx="71" hasCustomPrompt="1"/>
          </p:nvPr>
        </p:nvSpPr>
        <p:spPr>
          <a:xfrm>
            <a:off x="514796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7" name="Text Placeholder 10"/>
          <p:cNvSpPr>
            <a:spLocks noGrp="1"/>
          </p:cNvSpPr>
          <p:nvPr>
            <p:ph type="body" sz="quarter" idx="72" hasCustomPrompt="1"/>
          </p:nvPr>
        </p:nvSpPr>
        <p:spPr>
          <a:xfrm>
            <a:off x="687875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8" name="Text Placeholder 12"/>
          <p:cNvSpPr>
            <a:spLocks noGrp="1"/>
          </p:cNvSpPr>
          <p:nvPr>
            <p:ph type="body" sz="quarter" idx="73" hasCustomPrompt="1"/>
          </p:nvPr>
        </p:nvSpPr>
        <p:spPr>
          <a:xfrm>
            <a:off x="687875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23414813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0 x Credentials">
    <p:spTree>
      <p:nvGrpSpPr>
        <p:cNvPr id="1" name=""/>
        <p:cNvGrpSpPr/>
        <p:nvPr/>
      </p:nvGrpSpPr>
      <p:grpSpPr>
        <a:xfrm>
          <a:off x="0" y="0"/>
          <a:ext cx="0" cy="0"/>
          <a:chOff x="0" y="0"/>
          <a:chExt cx="0" cy="0"/>
        </a:xfrm>
      </p:grpSpPr>
      <p:sp>
        <p:nvSpPr>
          <p:cNvPr id="38" name="Rectangle 37"/>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95241" y="451869"/>
            <a:ext cx="8742358" cy="410519"/>
          </a:xfrm>
        </p:spPr>
        <p:txBody>
          <a:bodyPr/>
          <a:lstStyle>
            <a:lvl1pPr>
              <a:defRPr/>
            </a:lvl1pPr>
          </a:lstStyle>
          <a:p>
            <a:r>
              <a:rPr lang="en-US" dirty="0" smtClean="0"/>
              <a:t>Click to add title</a:t>
            </a:r>
            <a:endParaRPr lang="en-US" dirty="0"/>
          </a:p>
        </p:txBody>
      </p:sp>
      <p:grpSp>
        <p:nvGrpSpPr>
          <p:cNvPr id="44" name="Group 43"/>
          <p:cNvGrpSpPr/>
          <p:nvPr userDrawn="1"/>
        </p:nvGrpSpPr>
        <p:grpSpPr>
          <a:xfrm>
            <a:off x="757660" y="1457326"/>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26"/>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26"/>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26"/>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26"/>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 58"/>
          <p:cNvGrpSpPr/>
          <p:nvPr userDrawn="1"/>
        </p:nvGrpSpPr>
        <p:grpSpPr>
          <a:xfrm>
            <a:off x="757660" y="3764038"/>
            <a:ext cx="1509924" cy="2073041"/>
            <a:chOff x="604127" y="1542485"/>
            <a:chExt cx="1539345" cy="2119595"/>
          </a:xfrm>
        </p:grpSpPr>
        <p:sp>
          <p:nvSpPr>
            <p:cNvPr id="6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1" name="Straight Connector 6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userDrawn="1"/>
        </p:nvGrpSpPr>
        <p:grpSpPr>
          <a:xfrm>
            <a:off x="2488450" y="3764038"/>
            <a:ext cx="1509924" cy="2073041"/>
            <a:chOff x="2411632" y="1542485"/>
            <a:chExt cx="1539345" cy="2119595"/>
          </a:xfrm>
        </p:grpSpPr>
        <p:sp>
          <p:nvSpPr>
            <p:cNvPr id="6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4" name="Straight Connector 6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4219241" y="3764038"/>
            <a:ext cx="1509924" cy="2073041"/>
            <a:chOff x="4219137" y="1542485"/>
            <a:chExt cx="1539345" cy="2119595"/>
          </a:xfrm>
        </p:grpSpPr>
        <p:sp>
          <p:nvSpPr>
            <p:cNvPr id="6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p:cNvGrpSpPr/>
          <p:nvPr userDrawn="1"/>
        </p:nvGrpSpPr>
        <p:grpSpPr>
          <a:xfrm>
            <a:off x="5950032" y="3764038"/>
            <a:ext cx="1509924" cy="2073041"/>
            <a:chOff x="6026642" y="1542485"/>
            <a:chExt cx="1539345" cy="2119595"/>
          </a:xfrm>
        </p:grpSpPr>
        <p:sp>
          <p:nvSpPr>
            <p:cNvPr id="6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0" name="Straight Connector 6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 70"/>
          <p:cNvGrpSpPr/>
          <p:nvPr userDrawn="1"/>
        </p:nvGrpSpPr>
        <p:grpSpPr>
          <a:xfrm>
            <a:off x="7680821" y="3764038"/>
            <a:ext cx="1509924" cy="2073041"/>
            <a:chOff x="7834146" y="1542485"/>
            <a:chExt cx="1539345" cy="2119595"/>
          </a:xfrm>
        </p:grpSpPr>
        <p:sp>
          <p:nvSpPr>
            <p:cNvPr id="72"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3" name="Straight Connector 72"/>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4" name="Text Placeholder 10"/>
          <p:cNvSpPr>
            <a:spLocks noGrp="1"/>
          </p:cNvSpPr>
          <p:nvPr>
            <p:ph type="body" sz="quarter" idx="48" hasCustomPrompt="1"/>
          </p:nvPr>
        </p:nvSpPr>
        <p:spPr>
          <a:xfrm>
            <a:off x="831922"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75"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6" name="Text Placeholder 10"/>
          <p:cNvSpPr>
            <a:spLocks noGrp="1"/>
          </p:cNvSpPr>
          <p:nvPr>
            <p:ph type="body" sz="quarter" idx="50" hasCustomPrompt="1"/>
          </p:nvPr>
        </p:nvSpPr>
        <p:spPr>
          <a:xfrm>
            <a:off x="831922"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77" name="Text Placeholder 12"/>
          <p:cNvSpPr>
            <a:spLocks noGrp="1"/>
          </p:cNvSpPr>
          <p:nvPr>
            <p:ph type="body" sz="quarter" idx="51" hasCustomPrompt="1"/>
          </p:nvPr>
        </p:nvSpPr>
        <p:spPr>
          <a:xfrm>
            <a:off x="831922"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8" name="Text Placeholder 10"/>
          <p:cNvSpPr>
            <a:spLocks noGrp="1"/>
          </p:cNvSpPr>
          <p:nvPr>
            <p:ph type="body" sz="quarter" idx="52" hasCustomPrompt="1"/>
          </p:nvPr>
        </p:nvSpPr>
        <p:spPr>
          <a:xfrm>
            <a:off x="2562713"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79" name="Text Placeholder 12"/>
          <p:cNvSpPr>
            <a:spLocks noGrp="1"/>
          </p:cNvSpPr>
          <p:nvPr>
            <p:ph type="body" sz="quarter" idx="53" hasCustomPrompt="1"/>
          </p:nvPr>
        </p:nvSpPr>
        <p:spPr>
          <a:xfrm>
            <a:off x="2562713"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0" name="Text Placeholder 10"/>
          <p:cNvSpPr>
            <a:spLocks noGrp="1"/>
          </p:cNvSpPr>
          <p:nvPr>
            <p:ph type="body" sz="quarter" idx="54" hasCustomPrompt="1"/>
          </p:nvPr>
        </p:nvSpPr>
        <p:spPr>
          <a:xfrm>
            <a:off x="2562713"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81" name="Text Placeholder 12"/>
          <p:cNvSpPr>
            <a:spLocks noGrp="1"/>
          </p:cNvSpPr>
          <p:nvPr>
            <p:ph type="body" sz="quarter" idx="55" hasCustomPrompt="1"/>
          </p:nvPr>
        </p:nvSpPr>
        <p:spPr>
          <a:xfrm>
            <a:off x="2562713"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2" name="Text Placeholder 10"/>
          <p:cNvSpPr>
            <a:spLocks noGrp="1"/>
          </p:cNvSpPr>
          <p:nvPr>
            <p:ph type="body" sz="quarter" idx="56" hasCustomPrompt="1"/>
          </p:nvPr>
        </p:nvSpPr>
        <p:spPr>
          <a:xfrm>
            <a:off x="429350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83" name="Text Placeholder 12"/>
          <p:cNvSpPr>
            <a:spLocks noGrp="1"/>
          </p:cNvSpPr>
          <p:nvPr>
            <p:ph type="body" sz="quarter" idx="57" hasCustomPrompt="1"/>
          </p:nvPr>
        </p:nvSpPr>
        <p:spPr>
          <a:xfrm>
            <a:off x="429350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4" name="Text Placeholder 10"/>
          <p:cNvSpPr>
            <a:spLocks noGrp="1"/>
          </p:cNvSpPr>
          <p:nvPr>
            <p:ph type="body" sz="quarter" idx="58" hasCustomPrompt="1"/>
          </p:nvPr>
        </p:nvSpPr>
        <p:spPr>
          <a:xfrm>
            <a:off x="429350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85" name="Text Placeholder 12"/>
          <p:cNvSpPr>
            <a:spLocks noGrp="1"/>
          </p:cNvSpPr>
          <p:nvPr>
            <p:ph type="body" sz="quarter" idx="59" hasCustomPrompt="1"/>
          </p:nvPr>
        </p:nvSpPr>
        <p:spPr>
          <a:xfrm>
            <a:off x="4293504"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2" name="Text Placeholder 10"/>
          <p:cNvSpPr>
            <a:spLocks noGrp="1"/>
          </p:cNvSpPr>
          <p:nvPr>
            <p:ph type="body" sz="quarter" idx="60" hasCustomPrompt="1"/>
          </p:nvPr>
        </p:nvSpPr>
        <p:spPr>
          <a:xfrm>
            <a:off x="602429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97"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8" name="Text Placeholder 10"/>
          <p:cNvSpPr>
            <a:spLocks noGrp="1"/>
          </p:cNvSpPr>
          <p:nvPr>
            <p:ph type="body" sz="quarter" idx="62" hasCustomPrompt="1"/>
          </p:nvPr>
        </p:nvSpPr>
        <p:spPr>
          <a:xfrm>
            <a:off x="602429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99"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0" name="Text Placeholder 10"/>
          <p:cNvSpPr>
            <a:spLocks noGrp="1"/>
          </p:cNvSpPr>
          <p:nvPr>
            <p:ph type="body" sz="quarter" idx="64" hasCustomPrompt="1"/>
          </p:nvPr>
        </p:nvSpPr>
        <p:spPr>
          <a:xfrm>
            <a:off x="775508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101" name="Text Placeholder 12"/>
          <p:cNvSpPr>
            <a:spLocks noGrp="1"/>
          </p:cNvSpPr>
          <p:nvPr>
            <p:ph type="body" sz="quarter" idx="65" hasCustomPrompt="1"/>
          </p:nvPr>
        </p:nvSpPr>
        <p:spPr>
          <a:xfrm>
            <a:off x="775508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2" name="Text Placeholder 10"/>
          <p:cNvSpPr>
            <a:spLocks noGrp="1"/>
          </p:cNvSpPr>
          <p:nvPr>
            <p:ph type="body" sz="quarter" idx="66" hasCustomPrompt="1"/>
          </p:nvPr>
        </p:nvSpPr>
        <p:spPr>
          <a:xfrm>
            <a:off x="775508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103" name="Text Placeholder 12"/>
          <p:cNvSpPr>
            <a:spLocks noGrp="1"/>
          </p:cNvSpPr>
          <p:nvPr>
            <p:ph type="body" sz="quarter" idx="67" hasCustomPrompt="1"/>
          </p:nvPr>
        </p:nvSpPr>
        <p:spPr>
          <a:xfrm>
            <a:off x="775508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2053646986"/>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Title Slide Plain">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95049" y="3200401"/>
            <a:ext cx="8739981" cy="962025"/>
          </a:xfrm>
        </p:spPr>
        <p:txBody>
          <a:bodyPr/>
          <a:lstStyle>
            <a:lvl1pPr>
              <a:defRPr sz="2000" b="0"/>
            </a:lvl1pPr>
          </a:lstStyle>
          <a:p>
            <a:pPr lvl="0"/>
            <a:r>
              <a:rPr lang="en-US" dirty="0" smtClean="0"/>
              <a:t>Sub-title</a:t>
            </a:r>
            <a:endParaRPr lang="en-GB" dirty="0"/>
          </a:p>
        </p:txBody>
      </p:sp>
      <p:cxnSp>
        <p:nvCxnSpPr>
          <p:cNvPr id="3" name="Straight Connector 2"/>
          <p:cNvCxnSpPr/>
          <p:nvPr userDrawn="1"/>
        </p:nvCxnSpPr>
        <p:spPr>
          <a:xfrm>
            <a:off x="589672" y="5483009"/>
            <a:ext cx="874583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hasCustomPrompt="1"/>
          </p:nvPr>
        </p:nvSpPr>
        <p:spPr>
          <a:xfrm>
            <a:off x="608592" y="469574"/>
            <a:ext cx="8742358" cy="1510131"/>
          </a:xfrm>
        </p:spPr>
        <p:txBody>
          <a:bodyPr vert="horz" lIns="0" tIns="0" rIns="0" bIns="0" rtlCol="0">
            <a:noAutofit/>
          </a:bodyPr>
          <a:lstStyle>
            <a:lvl1pPr>
              <a:defRPr lang="en-US" sz="4500" baseline="0">
                <a:solidFill>
                  <a:schemeClr val="tx2"/>
                </a:solidFill>
                <a:ea typeface="+mn-ea"/>
              </a:defRPr>
            </a:lvl1pPr>
          </a:lstStyle>
          <a:p>
            <a:pPr marL="0" lvl="0" indent="0">
              <a:spcBef>
                <a:spcPts val="0"/>
              </a:spcBef>
              <a:buFontTx/>
            </a:pPr>
            <a:r>
              <a:rPr lang="en-US" dirty="0" smtClean="0"/>
              <a:t>title</a:t>
            </a:r>
            <a:endParaRPr lang="en-US" dirty="0"/>
          </a:p>
        </p:txBody>
      </p:sp>
      <p:sp>
        <p:nvSpPr>
          <p:cNvPr id="4" name="Text Placeholder 3"/>
          <p:cNvSpPr>
            <a:spLocks noGrp="1"/>
          </p:cNvSpPr>
          <p:nvPr>
            <p:ph type="body" sz="quarter" idx="12" hasCustomPrompt="1"/>
          </p:nvPr>
        </p:nvSpPr>
        <p:spPr>
          <a:xfrm>
            <a:off x="605367" y="5048250"/>
            <a:ext cx="8739981" cy="409575"/>
          </a:xfrm>
        </p:spPr>
        <p:txBody>
          <a:bodyPr anchor="b"/>
          <a:lstStyle>
            <a:lvl1pPr>
              <a:defRPr b="0">
                <a:solidFill>
                  <a:schemeClr val="tx1"/>
                </a:solidFill>
              </a:defRPr>
            </a:lvl1pPr>
          </a:lstStyle>
          <a:p>
            <a:pPr lvl="0"/>
            <a:r>
              <a:rPr lang="en-US" dirty="0" smtClean="0"/>
              <a:t>date</a:t>
            </a:r>
            <a:endParaRPr lang="en-GB" dirty="0"/>
          </a:p>
        </p:txBody>
      </p:sp>
      <p:pic>
        <p:nvPicPr>
          <p:cNvPr id="15" name="Picture 14" descr="EgonZegner_logo_Black.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07" y="5635244"/>
            <a:ext cx="3229162" cy="515331"/>
          </a:xfrm>
          <a:prstGeom prst="rect">
            <a:avLst/>
          </a:prstGeom>
        </p:spPr>
      </p:pic>
    </p:spTree>
    <p:extLst>
      <p:ext uri="{BB962C8B-B14F-4D97-AF65-F5344CB8AC3E}">
        <p14:creationId xmlns:p14="http://schemas.microsoft.com/office/powerpoint/2010/main" val="1686666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4"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 name="Group 23"/>
          <p:cNvGrpSpPr/>
          <p:nvPr userDrawn="1"/>
        </p:nvGrpSpPr>
        <p:grpSpPr>
          <a:xfrm>
            <a:off x="2488450" y="2562232"/>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latin typeface="Georgia"/>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2562232"/>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2562232"/>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latin typeface="Georgia"/>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2" hasCustomPrompt="1"/>
          </p:nvPr>
        </p:nvSpPr>
        <p:spPr>
          <a:xfrm>
            <a:off x="2562716"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3" hasCustomPrompt="1"/>
          </p:nvPr>
        </p:nvSpPr>
        <p:spPr>
          <a:xfrm>
            <a:off x="2562716"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6" hasCustomPrompt="1"/>
          </p:nvPr>
        </p:nvSpPr>
        <p:spPr>
          <a:xfrm>
            <a:off x="4293510"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7" hasCustomPrompt="1"/>
          </p:nvPr>
        </p:nvSpPr>
        <p:spPr>
          <a:xfrm>
            <a:off x="4293510"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0" hasCustomPrompt="1"/>
          </p:nvPr>
        </p:nvSpPr>
        <p:spPr>
          <a:xfrm>
            <a:off x="6024294" y="3674950"/>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7831618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5" name="Content Placeholder 4"/>
          <p:cNvSpPr>
            <a:spLocks noGrp="1"/>
          </p:cNvSpPr>
          <p:nvPr>
            <p:ph sz="quarter" idx="10"/>
          </p:nvPr>
        </p:nvSpPr>
        <p:spPr>
          <a:xfrm>
            <a:off x="608806" y="1143148"/>
            <a:ext cx="8724817" cy="4924425"/>
          </a:xfrm>
        </p:spPr>
        <p:txBody>
          <a:bodyPr/>
          <a:lstStyle>
            <a:lvl2pPr marL="0" indent="0">
              <a:buNone/>
              <a:defRPr/>
            </a:lvl2pPr>
            <a:lvl3pPr marL="400050" indent="-168275">
              <a:buFont typeface="Arial" pitchFamily="34" charset="0"/>
              <a:buChar char="•"/>
              <a:defRPr/>
            </a:lvl3pPr>
            <a:lvl4pPr marL="628650" indent="-173038">
              <a:defRPr/>
            </a:lvl4pPr>
            <a:lvl5pPr marL="857250" indent="-1778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843675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369654247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rofile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880" y="444520"/>
            <a:ext cx="8742358" cy="410519"/>
          </a:xfrm>
        </p:spPr>
        <p:txBody>
          <a:bodyPr/>
          <a:lstStyle>
            <a:lvl1pPr>
              <a:defRPr b="0" baseline="0">
                <a:solidFill>
                  <a:schemeClr val="tx1"/>
                </a:solidFill>
              </a:defRPr>
            </a:lvl1pPr>
          </a:lstStyle>
          <a:p>
            <a:r>
              <a:rPr lang="en-US" dirty="0" smtClean="0"/>
              <a:t>Click to enter Candidate name</a:t>
            </a:r>
            <a:endParaRPr lang="en-US" dirty="0"/>
          </a:p>
        </p:txBody>
      </p:sp>
      <p:sp>
        <p:nvSpPr>
          <p:cNvPr id="3" name="Content Placeholder 2"/>
          <p:cNvSpPr>
            <a:spLocks noGrp="1"/>
          </p:cNvSpPr>
          <p:nvPr>
            <p:ph idx="1" hasCustomPrompt="1"/>
          </p:nvPr>
        </p:nvSpPr>
        <p:spPr>
          <a:xfrm>
            <a:off x="594361" y="1146189"/>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
        <p:nvSpPr>
          <p:cNvPr id="6" name="Content Placeholder 2"/>
          <p:cNvSpPr>
            <a:spLocks noGrp="1"/>
          </p:cNvSpPr>
          <p:nvPr>
            <p:ph idx="10" hasCustomPrompt="1"/>
          </p:nvPr>
        </p:nvSpPr>
        <p:spPr>
          <a:xfrm>
            <a:off x="5048249" y="1146189"/>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Tree>
    <p:extLst>
      <p:ext uri="{BB962C8B-B14F-4D97-AF65-F5344CB8AC3E}">
        <p14:creationId xmlns:p14="http://schemas.microsoft.com/office/powerpoint/2010/main" val="408283449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6" name="Content Placeholder 5"/>
          <p:cNvSpPr>
            <a:spLocks noGrp="1"/>
          </p:cNvSpPr>
          <p:nvPr>
            <p:ph sz="quarter" idx="10"/>
          </p:nvPr>
        </p:nvSpPr>
        <p:spPr>
          <a:xfrm>
            <a:off x="598488" y="1151516"/>
            <a:ext cx="416361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5181733" y="1151516"/>
            <a:ext cx="416189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9375036"/>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onsultant Profi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1"/>
          </p:nvPr>
        </p:nvSpPr>
        <p:spPr>
          <a:xfrm>
            <a:off x="612935" y="1152168"/>
            <a:ext cx="1980932" cy="2286000"/>
          </a:xfrm>
        </p:spPr>
      </p:sp>
      <p:sp>
        <p:nvSpPr>
          <p:cNvPr id="4" name="Text Placeholder 6"/>
          <p:cNvSpPr>
            <a:spLocks noGrp="1"/>
          </p:cNvSpPr>
          <p:nvPr>
            <p:ph type="body" sz="quarter" idx="13" hasCustomPrompt="1"/>
          </p:nvPr>
        </p:nvSpPr>
        <p:spPr>
          <a:xfrm>
            <a:off x="2932246" y="1152169"/>
            <a:ext cx="5556646" cy="287101"/>
          </a:xfrm>
        </p:spPr>
        <p:txBody>
          <a:bodyPr/>
          <a:lstStyle>
            <a:lvl1pPr>
              <a:defRPr baseline="0"/>
            </a:lvl1pPr>
          </a:lstStyle>
          <a:p>
            <a:pPr lvl="0"/>
            <a:r>
              <a:rPr lang="en-US" dirty="0" smtClean="0"/>
              <a:t>[Name goes here]</a:t>
            </a:r>
          </a:p>
        </p:txBody>
      </p:sp>
      <p:sp>
        <p:nvSpPr>
          <p:cNvPr id="5" name="Text Placeholder 6"/>
          <p:cNvSpPr>
            <a:spLocks noGrp="1"/>
          </p:cNvSpPr>
          <p:nvPr>
            <p:ph type="body" sz="quarter" idx="14" hasCustomPrompt="1"/>
          </p:nvPr>
        </p:nvSpPr>
        <p:spPr>
          <a:xfrm>
            <a:off x="2932246" y="1439743"/>
            <a:ext cx="5556646" cy="230115"/>
          </a:xfrm>
        </p:spPr>
        <p:txBody>
          <a:bodyPr anchor="ctr"/>
          <a:lstStyle>
            <a:lvl1pPr>
              <a:spcBef>
                <a:spcPts val="1200"/>
              </a:spcBef>
              <a:defRPr sz="1200" baseline="0"/>
            </a:lvl1pPr>
          </a:lstStyle>
          <a:p>
            <a:pPr lvl="0"/>
            <a:r>
              <a:rPr lang="en-US" dirty="0" smtClean="0"/>
              <a:t>[Location]</a:t>
            </a:r>
          </a:p>
        </p:txBody>
      </p:sp>
      <p:sp>
        <p:nvSpPr>
          <p:cNvPr id="6" name="Text Placeholder 6"/>
          <p:cNvSpPr>
            <a:spLocks noGrp="1"/>
          </p:cNvSpPr>
          <p:nvPr>
            <p:ph type="body" sz="quarter" idx="15" hasCustomPrompt="1"/>
          </p:nvPr>
        </p:nvSpPr>
        <p:spPr>
          <a:xfrm>
            <a:off x="2932246" y="1860689"/>
            <a:ext cx="5556646" cy="445273"/>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7" name="Text Placeholder 6"/>
          <p:cNvSpPr>
            <a:spLocks noGrp="1"/>
          </p:cNvSpPr>
          <p:nvPr>
            <p:ph type="body" sz="quarter" idx="16" hasCustomPrompt="1"/>
          </p:nvPr>
        </p:nvSpPr>
        <p:spPr>
          <a:xfrm>
            <a:off x="2932246" y="2560403"/>
            <a:ext cx="5556646" cy="882594"/>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8" name="Text Placeholder 11"/>
          <p:cNvSpPr>
            <a:spLocks noGrp="1"/>
          </p:cNvSpPr>
          <p:nvPr>
            <p:ph type="body" sz="quarter" idx="17" hasCustomPrompt="1"/>
          </p:nvPr>
        </p:nvSpPr>
        <p:spPr>
          <a:xfrm>
            <a:off x="612247" y="3762376"/>
            <a:ext cx="7885245" cy="2316163"/>
          </a:xfrm>
        </p:spPr>
        <p:txBody>
          <a:bodyPr/>
          <a:lstStyle>
            <a:lvl1pPr>
              <a:defRPr sz="1000" b="0">
                <a:solidFill>
                  <a:schemeClr val="tx1"/>
                </a:solidFill>
              </a:defRPr>
            </a:lvl1pPr>
          </a:lstStyle>
          <a:p>
            <a:pPr lvl="0"/>
            <a:r>
              <a:rPr lang="en-US" dirty="0" smtClean="0"/>
              <a:t>Click to add text</a:t>
            </a:r>
          </a:p>
        </p:txBody>
      </p:sp>
      <p:sp>
        <p:nvSpPr>
          <p:cNvPr id="9" name="TextBox 8"/>
          <p:cNvSpPr txBox="1"/>
          <p:nvPr userDrawn="1"/>
        </p:nvSpPr>
        <p:spPr>
          <a:xfrm>
            <a:off x="2932246" y="1669857"/>
            <a:ext cx="5120640" cy="199350"/>
          </a:xfrm>
          <a:prstGeom prst="rect">
            <a:avLst/>
          </a:prstGeom>
          <a:noFill/>
        </p:spPr>
        <p:txBody>
          <a:bodyPr wrap="square" lIns="0" tIns="0" rIns="0" bIns="0" rtlCol="0" anchor="b">
            <a:noAutofit/>
          </a:bodyPr>
          <a:lstStyle/>
          <a:p>
            <a:r>
              <a:rPr lang="en-GB" sz="1000" b="1" dirty="0" smtClean="0">
                <a:solidFill>
                  <a:prstClr val="black"/>
                </a:solidFill>
              </a:rPr>
              <a:t>Education</a:t>
            </a:r>
          </a:p>
        </p:txBody>
      </p:sp>
      <p:sp>
        <p:nvSpPr>
          <p:cNvPr id="10" name="TextBox 9"/>
          <p:cNvSpPr txBox="1"/>
          <p:nvPr userDrawn="1"/>
        </p:nvSpPr>
        <p:spPr>
          <a:xfrm>
            <a:off x="2932246" y="2362945"/>
            <a:ext cx="5120640" cy="199350"/>
          </a:xfrm>
          <a:prstGeom prst="rect">
            <a:avLst/>
          </a:prstGeom>
          <a:noFill/>
        </p:spPr>
        <p:txBody>
          <a:bodyPr wrap="square" lIns="0" tIns="0" rIns="0" bIns="0" rtlCol="0" anchor="b">
            <a:noAutofit/>
          </a:bodyPr>
          <a:lstStyle/>
          <a:p>
            <a:r>
              <a:rPr lang="en-GB" sz="1000" b="1" dirty="0" smtClean="0">
                <a:solidFill>
                  <a:prstClr val="black"/>
                </a:solidFill>
              </a:rPr>
              <a:t>Previous Experience</a:t>
            </a:r>
          </a:p>
        </p:txBody>
      </p:sp>
    </p:spTree>
    <p:extLst>
      <p:ext uri="{BB962C8B-B14F-4D97-AF65-F5344CB8AC3E}">
        <p14:creationId xmlns:p14="http://schemas.microsoft.com/office/powerpoint/2010/main" val="20612168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3 x Consultant Profile">
    <p:spTree>
      <p:nvGrpSpPr>
        <p:cNvPr id="1" name=""/>
        <p:cNvGrpSpPr/>
        <p:nvPr/>
      </p:nvGrpSpPr>
      <p:grpSpPr>
        <a:xfrm>
          <a:off x="0" y="0"/>
          <a:ext cx="0" cy="0"/>
          <a:chOff x="0" y="0"/>
          <a:chExt cx="0" cy="0"/>
        </a:xfrm>
      </p:grpSpPr>
      <p:sp>
        <p:nvSpPr>
          <p:cNvPr id="25" name="Text Placeholder 24"/>
          <p:cNvSpPr>
            <a:spLocks noGrp="1"/>
          </p:cNvSpPr>
          <p:nvPr>
            <p:ph type="body" sz="quarter" idx="27" hasCustomPrompt="1"/>
          </p:nvPr>
        </p:nvSpPr>
        <p:spPr>
          <a:xfrm>
            <a:off x="608806" y="2390776"/>
            <a:ext cx="2643320" cy="619125"/>
          </a:xfrm>
        </p:spPr>
        <p:txBody>
          <a:bodyPr/>
          <a:lstStyle>
            <a:lvl1pPr>
              <a:defRPr b="0"/>
            </a:lvl1pPr>
          </a:lstStyle>
          <a:p>
            <a:pPr lvl="0"/>
            <a:r>
              <a:rPr lang="en-US" dirty="0" smtClean="0"/>
              <a:t>[Consultant Name]</a:t>
            </a:r>
            <a:endParaRPr lang="en-GB"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10"/>
          <p:cNvSpPr>
            <a:spLocks noGrp="1"/>
          </p:cNvSpPr>
          <p:nvPr>
            <p:ph type="pic" sz="quarter" idx="11"/>
          </p:nvPr>
        </p:nvSpPr>
        <p:spPr>
          <a:xfrm>
            <a:off x="612937" y="1150475"/>
            <a:ext cx="1079339" cy="1238273"/>
          </a:xfrm>
        </p:spPr>
      </p:sp>
      <p:sp>
        <p:nvSpPr>
          <p:cNvPr id="6" name="Picture Placeholder 12"/>
          <p:cNvSpPr>
            <a:spLocks noGrp="1"/>
          </p:cNvSpPr>
          <p:nvPr>
            <p:ph type="pic" sz="quarter" idx="13"/>
          </p:nvPr>
        </p:nvSpPr>
        <p:spPr>
          <a:xfrm>
            <a:off x="3624742" y="1150475"/>
            <a:ext cx="1079339" cy="1238273"/>
          </a:xfrm>
        </p:spPr>
      </p:sp>
      <p:sp>
        <p:nvSpPr>
          <p:cNvPr id="8" name="Picture Placeholder 14"/>
          <p:cNvSpPr>
            <a:spLocks noGrp="1"/>
          </p:cNvSpPr>
          <p:nvPr>
            <p:ph type="pic" sz="quarter" idx="15"/>
          </p:nvPr>
        </p:nvSpPr>
        <p:spPr>
          <a:xfrm>
            <a:off x="6694482" y="1150475"/>
            <a:ext cx="1079339" cy="1238273"/>
          </a:xfrm>
        </p:spPr>
      </p:sp>
      <p:sp>
        <p:nvSpPr>
          <p:cNvPr id="9" name="Text Placeholder 16"/>
          <p:cNvSpPr>
            <a:spLocks noGrp="1"/>
          </p:cNvSpPr>
          <p:nvPr>
            <p:ph type="body" sz="quarter" idx="19" hasCustomPrompt="1"/>
          </p:nvPr>
        </p:nvSpPr>
        <p:spPr>
          <a:xfrm>
            <a:off x="612936" y="2998119"/>
            <a:ext cx="2655237" cy="230115"/>
          </a:xfrm>
        </p:spPr>
        <p:txBody>
          <a:bodyPr/>
          <a:lstStyle>
            <a:lvl1pPr>
              <a:defRPr sz="1200"/>
            </a:lvl1pPr>
          </a:lstStyle>
          <a:p>
            <a:r>
              <a:rPr lang="en-GB" dirty="0" smtClean="0"/>
              <a:t>[Office]</a:t>
            </a:r>
            <a:endParaRPr lang="en-GB" dirty="0"/>
          </a:p>
        </p:txBody>
      </p:sp>
      <p:sp>
        <p:nvSpPr>
          <p:cNvPr id="10" name="Text Placeholder 17"/>
          <p:cNvSpPr>
            <a:spLocks noGrp="1"/>
          </p:cNvSpPr>
          <p:nvPr>
            <p:ph type="body" sz="quarter" idx="20" hasCustomPrompt="1"/>
          </p:nvPr>
        </p:nvSpPr>
        <p:spPr>
          <a:xfrm>
            <a:off x="3624741" y="2998119"/>
            <a:ext cx="2644313" cy="230115"/>
          </a:xfrm>
        </p:spPr>
        <p:txBody>
          <a:bodyPr/>
          <a:lstStyle>
            <a:lvl1pPr>
              <a:defRPr sz="1200"/>
            </a:lvl1pPr>
          </a:lstStyle>
          <a:p>
            <a:r>
              <a:rPr lang="en-GB" dirty="0" smtClean="0"/>
              <a:t>[Office]</a:t>
            </a:r>
            <a:endParaRPr lang="en-GB" dirty="0"/>
          </a:p>
        </p:txBody>
      </p:sp>
      <p:sp>
        <p:nvSpPr>
          <p:cNvPr id="11" name="Text Placeholder 18"/>
          <p:cNvSpPr>
            <a:spLocks noGrp="1"/>
          </p:cNvSpPr>
          <p:nvPr>
            <p:ph type="body" sz="quarter" idx="21" hasCustomPrompt="1"/>
          </p:nvPr>
        </p:nvSpPr>
        <p:spPr>
          <a:xfrm>
            <a:off x="6694482" y="2998119"/>
            <a:ext cx="2643191" cy="230115"/>
          </a:xfrm>
        </p:spPr>
        <p:txBody>
          <a:bodyPr/>
          <a:lstStyle>
            <a:lvl1pPr>
              <a:defRPr sz="1200"/>
            </a:lvl1pPr>
          </a:lstStyle>
          <a:p>
            <a:r>
              <a:rPr lang="en-GB" dirty="0" smtClean="0"/>
              <a:t>[Office]</a:t>
            </a:r>
            <a:endParaRPr lang="en-GB" dirty="0"/>
          </a:p>
        </p:txBody>
      </p:sp>
      <p:sp>
        <p:nvSpPr>
          <p:cNvPr id="12" name="Text Placeholder 19"/>
          <p:cNvSpPr>
            <a:spLocks noGrp="1"/>
          </p:cNvSpPr>
          <p:nvPr>
            <p:ph type="body" sz="quarter" idx="22"/>
          </p:nvPr>
        </p:nvSpPr>
        <p:spPr>
          <a:xfrm>
            <a:off x="612936" y="3430474"/>
            <a:ext cx="2647328" cy="571500"/>
          </a:xfrm>
        </p:spPr>
        <p:txBody>
          <a:bodyPr/>
          <a:lstStyle>
            <a:lvl1pPr>
              <a:defRPr sz="1000" b="0">
                <a:solidFill>
                  <a:schemeClr val="tx1"/>
                </a:solidFill>
              </a:defRPr>
            </a:lvl1pPr>
          </a:lstStyle>
          <a:p>
            <a:endParaRPr lang="en-GB" dirty="0"/>
          </a:p>
        </p:txBody>
      </p:sp>
      <p:sp>
        <p:nvSpPr>
          <p:cNvPr id="13" name="Text Placeholder 15"/>
          <p:cNvSpPr>
            <a:spLocks noGrp="1"/>
          </p:cNvSpPr>
          <p:nvPr>
            <p:ph type="body" sz="quarter" idx="16"/>
          </p:nvPr>
        </p:nvSpPr>
        <p:spPr>
          <a:xfrm>
            <a:off x="612937" y="4144457"/>
            <a:ext cx="2642888" cy="2027743"/>
          </a:xfrm>
        </p:spPr>
        <p:txBody>
          <a:bodyPr/>
          <a:lstStyle>
            <a:lvl1pPr>
              <a:defRPr sz="1000" b="0">
                <a:solidFill>
                  <a:schemeClr val="tx1"/>
                </a:solidFill>
              </a:defRPr>
            </a:lvl1pPr>
          </a:lstStyle>
          <a:p>
            <a:endParaRPr lang="en-GB" dirty="0"/>
          </a:p>
        </p:txBody>
      </p:sp>
      <p:sp>
        <p:nvSpPr>
          <p:cNvPr id="14" name="Text Placeholder 20"/>
          <p:cNvSpPr>
            <a:spLocks noGrp="1"/>
          </p:cNvSpPr>
          <p:nvPr>
            <p:ph type="body" sz="quarter" idx="23"/>
          </p:nvPr>
        </p:nvSpPr>
        <p:spPr>
          <a:xfrm>
            <a:off x="3624742" y="3419348"/>
            <a:ext cx="2647328" cy="571500"/>
          </a:xfrm>
        </p:spPr>
        <p:txBody>
          <a:bodyPr/>
          <a:lstStyle>
            <a:lvl1pPr>
              <a:defRPr sz="1000" b="0">
                <a:solidFill>
                  <a:schemeClr val="tx1"/>
                </a:solidFill>
              </a:defRPr>
            </a:lvl1pPr>
          </a:lstStyle>
          <a:p>
            <a:endParaRPr lang="en-GB"/>
          </a:p>
        </p:txBody>
      </p:sp>
      <p:sp>
        <p:nvSpPr>
          <p:cNvPr id="15" name="Text Placeholder 21"/>
          <p:cNvSpPr>
            <a:spLocks noGrp="1"/>
          </p:cNvSpPr>
          <p:nvPr>
            <p:ph type="body" sz="quarter" idx="24"/>
          </p:nvPr>
        </p:nvSpPr>
        <p:spPr>
          <a:xfrm>
            <a:off x="3624742" y="4133331"/>
            <a:ext cx="2642888" cy="2027743"/>
          </a:xfrm>
        </p:spPr>
        <p:txBody>
          <a:bodyPr/>
          <a:lstStyle>
            <a:lvl1pPr>
              <a:defRPr sz="1000" b="0">
                <a:solidFill>
                  <a:schemeClr val="tx1"/>
                </a:solidFill>
              </a:defRPr>
            </a:lvl1pPr>
          </a:lstStyle>
          <a:p>
            <a:endParaRPr lang="en-GB"/>
          </a:p>
        </p:txBody>
      </p:sp>
      <p:sp>
        <p:nvSpPr>
          <p:cNvPr id="16" name="Text Placeholder 22"/>
          <p:cNvSpPr>
            <a:spLocks noGrp="1"/>
          </p:cNvSpPr>
          <p:nvPr>
            <p:ph type="body" sz="quarter" idx="25"/>
          </p:nvPr>
        </p:nvSpPr>
        <p:spPr>
          <a:xfrm>
            <a:off x="6694481" y="3429000"/>
            <a:ext cx="2647328" cy="571500"/>
          </a:xfrm>
        </p:spPr>
        <p:txBody>
          <a:bodyPr/>
          <a:lstStyle>
            <a:lvl1pPr>
              <a:defRPr sz="1000" b="0">
                <a:solidFill>
                  <a:schemeClr val="tx1"/>
                </a:solidFill>
              </a:defRPr>
            </a:lvl1pPr>
          </a:lstStyle>
          <a:p>
            <a:endParaRPr lang="en-GB"/>
          </a:p>
        </p:txBody>
      </p:sp>
      <p:sp>
        <p:nvSpPr>
          <p:cNvPr id="17" name="Text Placeholder 23"/>
          <p:cNvSpPr>
            <a:spLocks noGrp="1"/>
          </p:cNvSpPr>
          <p:nvPr>
            <p:ph type="body" sz="quarter" idx="26"/>
          </p:nvPr>
        </p:nvSpPr>
        <p:spPr>
          <a:xfrm>
            <a:off x="6694482" y="4136505"/>
            <a:ext cx="2642888" cy="2027743"/>
          </a:xfrm>
        </p:spPr>
        <p:txBody>
          <a:bodyPr/>
          <a:lstStyle>
            <a:lvl1pPr>
              <a:defRPr sz="1000" b="0">
                <a:solidFill>
                  <a:schemeClr val="tx1"/>
                </a:solidFill>
              </a:defRPr>
            </a:lvl1pPr>
          </a:lstStyle>
          <a:p>
            <a:endParaRPr lang="en-GB"/>
          </a:p>
        </p:txBody>
      </p:sp>
      <p:sp>
        <p:nvSpPr>
          <p:cNvPr id="26" name="Text Placeholder 24"/>
          <p:cNvSpPr>
            <a:spLocks noGrp="1"/>
          </p:cNvSpPr>
          <p:nvPr>
            <p:ph type="body" sz="quarter" idx="28" hasCustomPrompt="1"/>
          </p:nvPr>
        </p:nvSpPr>
        <p:spPr>
          <a:xfrm>
            <a:off x="3624741" y="2390776"/>
            <a:ext cx="2643320" cy="619125"/>
          </a:xfrm>
        </p:spPr>
        <p:txBody>
          <a:bodyPr/>
          <a:lstStyle>
            <a:lvl1pPr>
              <a:defRPr b="0"/>
            </a:lvl1pPr>
          </a:lstStyle>
          <a:p>
            <a:pPr lvl="0"/>
            <a:r>
              <a:rPr lang="en-US" dirty="0" smtClean="0"/>
              <a:t>[Consultant Name]</a:t>
            </a:r>
            <a:endParaRPr lang="en-GB" dirty="0"/>
          </a:p>
        </p:txBody>
      </p:sp>
      <p:sp>
        <p:nvSpPr>
          <p:cNvPr id="27" name="Text Placeholder 24"/>
          <p:cNvSpPr>
            <a:spLocks noGrp="1"/>
          </p:cNvSpPr>
          <p:nvPr>
            <p:ph type="body" sz="quarter" idx="29" hasCustomPrompt="1"/>
          </p:nvPr>
        </p:nvSpPr>
        <p:spPr>
          <a:xfrm>
            <a:off x="6694481" y="2390776"/>
            <a:ext cx="2643320" cy="619125"/>
          </a:xfrm>
        </p:spPr>
        <p:txBody>
          <a:bodyPr/>
          <a:lstStyle>
            <a:lvl1pPr>
              <a:defRPr b="0"/>
            </a:lvl1pPr>
          </a:lstStyle>
          <a:p>
            <a:pPr lvl="0"/>
            <a:r>
              <a:rPr lang="en-US" dirty="0" smtClean="0"/>
              <a:t>[Consultant Name]</a:t>
            </a:r>
            <a:endParaRPr lang="en-GB" dirty="0"/>
          </a:p>
        </p:txBody>
      </p:sp>
    </p:spTree>
    <p:extLst>
      <p:ext uri="{BB962C8B-B14F-4D97-AF65-F5344CB8AC3E}">
        <p14:creationId xmlns:p14="http://schemas.microsoft.com/office/powerpoint/2010/main" val="13819728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488450" y="2562226"/>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2562226"/>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2562226"/>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2" hasCustomPrompt="1"/>
          </p:nvPr>
        </p:nvSpPr>
        <p:spPr>
          <a:xfrm>
            <a:off x="2562713"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3" hasCustomPrompt="1"/>
          </p:nvPr>
        </p:nvSpPr>
        <p:spPr>
          <a:xfrm>
            <a:off x="2562713"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6" hasCustomPrompt="1"/>
          </p:nvPr>
        </p:nvSpPr>
        <p:spPr>
          <a:xfrm>
            <a:off x="429350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7" hasCustomPrompt="1"/>
          </p:nvPr>
        </p:nvSpPr>
        <p:spPr>
          <a:xfrm>
            <a:off x="429350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0" hasCustomPrompt="1"/>
          </p:nvPr>
        </p:nvSpPr>
        <p:spPr>
          <a:xfrm>
            <a:off x="602429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8552521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1612116" y="2570163"/>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3342906" y="2570163"/>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5073697" y="2570163"/>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6804488" y="2570163"/>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6" name="Text Placeholder 10"/>
          <p:cNvSpPr>
            <a:spLocks noGrp="1"/>
          </p:cNvSpPr>
          <p:nvPr>
            <p:ph type="body" sz="quarter" idx="74" hasCustomPrompt="1"/>
          </p:nvPr>
        </p:nvSpPr>
        <p:spPr>
          <a:xfrm>
            <a:off x="1686378"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17" name="Text Placeholder 12"/>
          <p:cNvSpPr>
            <a:spLocks noGrp="1"/>
          </p:cNvSpPr>
          <p:nvPr>
            <p:ph type="body" sz="quarter" idx="75" hasCustomPrompt="1"/>
          </p:nvPr>
        </p:nvSpPr>
        <p:spPr>
          <a:xfrm>
            <a:off x="1686378"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8" name="Text Placeholder 10"/>
          <p:cNvSpPr>
            <a:spLocks noGrp="1"/>
          </p:cNvSpPr>
          <p:nvPr>
            <p:ph type="body" sz="quarter" idx="76" hasCustomPrompt="1"/>
          </p:nvPr>
        </p:nvSpPr>
        <p:spPr>
          <a:xfrm>
            <a:off x="3417169"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19" name="Text Placeholder 12"/>
          <p:cNvSpPr>
            <a:spLocks noGrp="1"/>
          </p:cNvSpPr>
          <p:nvPr>
            <p:ph type="body" sz="quarter" idx="77" hasCustomPrompt="1"/>
          </p:nvPr>
        </p:nvSpPr>
        <p:spPr>
          <a:xfrm>
            <a:off x="3417169"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0" name="Text Placeholder 10"/>
          <p:cNvSpPr>
            <a:spLocks noGrp="1"/>
          </p:cNvSpPr>
          <p:nvPr>
            <p:ph type="body" sz="quarter" idx="78" hasCustomPrompt="1"/>
          </p:nvPr>
        </p:nvSpPr>
        <p:spPr>
          <a:xfrm>
            <a:off x="5147960"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21" name="Text Placeholder 12"/>
          <p:cNvSpPr>
            <a:spLocks noGrp="1"/>
          </p:cNvSpPr>
          <p:nvPr>
            <p:ph type="body" sz="quarter" idx="79" hasCustomPrompt="1"/>
          </p:nvPr>
        </p:nvSpPr>
        <p:spPr>
          <a:xfrm>
            <a:off x="5147960"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2" name="Text Placeholder 10"/>
          <p:cNvSpPr>
            <a:spLocks noGrp="1"/>
          </p:cNvSpPr>
          <p:nvPr>
            <p:ph type="body" sz="quarter" idx="80" hasCustomPrompt="1"/>
          </p:nvPr>
        </p:nvSpPr>
        <p:spPr>
          <a:xfrm>
            <a:off x="6878750" y="3682883"/>
            <a:ext cx="1361399" cy="158039"/>
          </a:xfrm>
        </p:spPr>
        <p:txBody>
          <a:bodyPr/>
          <a:lstStyle>
            <a:lvl1pPr algn="l">
              <a:defRPr sz="1000" b="0">
                <a:solidFill>
                  <a:schemeClr val="tx1"/>
                </a:solidFill>
              </a:defRPr>
            </a:lvl1pPr>
          </a:lstStyle>
          <a:p>
            <a:pPr lvl="0"/>
            <a:r>
              <a:rPr lang="en-US" dirty="0" smtClean="0"/>
              <a:t>Click to add company</a:t>
            </a:r>
          </a:p>
        </p:txBody>
      </p:sp>
      <p:sp>
        <p:nvSpPr>
          <p:cNvPr id="23" name="Text Placeholder 12"/>
          <p:cNvSpPr>
            <a:spLocks noGrp="1"/>
          </p:cNvSpPr>
          <p:nvPr>
            <p:ph type="body" sz="quarter" idx="81" hasCustomPrompt="1"/>
          </p:nvPr>
        </p:nvSpPr>
        <p:spPr>
          <a:xfrm>
            <a:off x="6878750"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21833566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5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 name="Group 3"/>
          <p:cNvGrpSpPr/>
          <p:nvPr userDrawn="1"/>
        </p:nvGrpSpPr>
        <p:grpSpPr>
          <a:xfrm>
            <a:off x="757660" y="2562226"/>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2488450" y="2562226"/>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4219241" y="2562226"/>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5950032" y="2562226"/>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6" name="Group 15"/>
          <p:cNvGrpSpPr/>
          <p:nvPr userDrawn="1"/>
        </p:nvGrpSpPr>
        <p:grpSpPr>
          <a:xfrm>
            <a:off x="7680821" y="2562226"/>
            <a:ext cx="1509924" cy="2073041"/>
            <a:chOff x="7834146" y="1542485"/>
            <a:chExt cx="1539345" cy="2119595"/>
          </a:xfrm>
        </p:grpSpPr>
        <p:sp>
          <p:nvSpPr>
            <p:cNvPr id="1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8" name="Straight Connector 1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9" name="Text Placeholder 10"/>
          <p:cNvSpPr>
            <a:spLocks noGrp="1"/>
          </p:cNvSpPr>
          <p:nvPr>
            <p:ph type="body" sz="quarter" idx="48" hasCustomPrompt="1"/>
          </p:nvPr>
        </p:nvSpPr>
        <p:spPr>
          <a:xfrm>
            <a:off x="831922"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0" name="Text Placeholder 12"/>
          <p:cNvSpPr>
            <a:spLocks noGrp="1"/>
          </p:cNvSpPr>
          <p:nvPr>
            <p:ph type="body" sz="quarter" idx="49" hasCustomPrompt="1"/>
          </p:nvPr>
        </p:nvSpPr>
        <p:spPr>
          <a:xfrm>
            <a:off x="831922"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1" name="Text Placeholder 10"/>
          <p:cNvSpPr>
            <a:spLocks noGrp="1"/>
          </p:cNvSpPr>
          <p:nvPr>
            <p:ph type="body" sz="quarter" idx="52" hasCustomPrompt="1"/>
          </p:nvPr>
        </p:nvSpPr>
        <p:spPr>
          <a:xfrm>
            <a:off x="2562713"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2" name="Text Placeholder 12"/>
          <p:cNvSpPr>
            <a:spLocks noGrp="1"/>
          </p:cNvSpPr>
          <p:nvPr>
            <p:ph type="body" sz="quarter" idx="53" hasCustomPrompt="1"/>
          </p:nvPr>
        </p:nvSpPr>
        <p:spPr>
          <a:xfrm>
            <a:off x="2562713"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3" name="Text Placeholder 10"/>
          <p:cNvSpPr>
            <a:spLocks noGrp="1"/>
          </p:cNvSpPr>
          <p:nvPr>
            <p:ph type="body" sz="quarter" idx="56" hasCustomPrompt="1"/>
          </p:nvPr>
        </p:nvSpPr>
        <p:spPr>
          <a:xfrm>
            <a:off x="429350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4" name="Text Placeholder 12"/>
          <p:cNvSpPr>
            <a:spLocks noGrp="1"/>
          </p:cNvSpPr>
          <p:nvPr>
            <p:ph type="body" sz="quarter" idx="57" hasCustomPrompt="1"/>
          </p:nvPr>
        </p:nvSpPr>
        <p:spPr>
          <a:xfrm>
            <a:off x="429350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5" name="Text Placeholder 10"/>
          <p:cNvSpPr>
            <a:spLocks noGrp="1"/>
          </p:cNvSpPr>
          <p:nvPr>
            <p:ph type="body" sz="quarter" idx="60" hasCustomPrompt="1"/>
          </p:nvPr>
        </p:nvSpPr>
        <p:spPr>
          <a:xfrm>
            <a:off x="602429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6" name="Text Placeholder 12"/>
          <p:cNvSpPr>
            <a:spLocks noGrp="1"/>
          </p:cNvSpPr>
          <p:nvPr>
            <p:ph type="body" sz="quarter" idx="61" hasCustomPrompt="1"/>
          </p:nvPr>
        </p:nvSpPr>
        <p:spPr>
          <a:xfrm>
            <a:off x="602429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7" name="Text Placeholder 10"/>
          <p:cNvSpPr>
            <a:spLocks noGrp="1"/>
          </p:cNvSpPr>
          <p:nvPr>
            <p:ph type="body" sz="quarter" idx="64" hasCustomPrompt="1"/>
          </p:nvPr>
        </p:nvSpPr>
        <p:spPr>
          <a:xfrm>
            <a:off x="7755084" y="3674946"/>
            <a:ext cx="1361399" cy="158039"/>
          </a:xfrm>
        </p:spPr>
        <p:txBody>
          <a:bodyPr/>
          <a:lstStyle>
            <a:lvl1pPr algn="l">
              <a:defRPr sz="1000" b="0">
                <a:solidFill>
                  <a:schemeClr val="tx1"/>
                </a:solidFill>
              </a:defRPr>
            </a:lvl1pPr>
          </a:lstStyle>
          <a:p>
            <a:pPr lvl="0"/>
            <a:r>
              <a:rPr lang="en-US" dirty="0" smtClean="0"/>
              <a:t>Click to add company</a:t>
            </a:r>
          </a:p>
        </p:txBody>
      </p:sp>
      <p:sp>
        <p:nvSpPr>
          <p:cNvPr id="28" name="Text Placeholder 12"/>
          <p:cNvSpPr>
            <a:spLocks noGrp="1"/>
          </p:cNvSpPr>
          <p:nvPr>
            <p:ph type="body" sz="quarter" idx="65" hasCustomPrompt="1"/>
          </p:nvPr>
        </p:nvSpPr>
        <p:spPr>
          <a:xfrm>
            <a:off x="7755084" y="40107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1943473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6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2488450" y="3764038"/>
            <a:ext cx="1509924" cy="2073041"/>
            <a:chOff x="2411632" y="1542485"/>
            <a:chExt cx="1539345" cy="2119595"/>
          </a:xfrm>
        </p:grpSpPr>
        <p:sp>
          <p:nvSpPr>
            <p:cNvPr id="2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4219241" y="3764038"/>
            <a:ext cx="1509924" cy="2073041"/>
            <a:chOff x="4219137" y="1542485"/>
            <a:chExt cx="1539345" cy="2119595"/>
          </a:xfrm>
        </p:grpSpPr>
        <p:sp>
          <p:nvSpPr>
            <p:cNvPr id="2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950032" y="3764038"/>
            <a:ext cx="1509924" cy="2073041"/>
            <a:chOff x="6026642" y="1542485"/>
            <a:chExt cx="1539345" cy="2119595"/>
          </a:xfrm>
        </p:grpSpPr>
        <p:sp>
          <p:nvSpPr>
            <p:cNvPr id="3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2" name="Straight Connector 3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 Placeholder 10"/>
          <p:cNvSpPr>
            <a:spLocks noGrp="1"/>
          </p:cNvSpPr>
          <p:nvPr>
            <p:ph type="body" sz="quarter" idx="54" hasCustomPrompt="1"/>
          </p:nvPr>
        </p:nvSpPr>
        <p:spPr>
          <a:xfrm>
            <a:off x="2562713"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34" name="Text Placeholder 12"/>
          <p:cNvSpPr>
            <a:spLocks noGrp="1"/>
          </p:cNvSpPr>
          <p:nvPr>
            <p:ph type="body" sz="quarter" idx="55" hasCustomPrompt="1"/>
          </p:nvPr>
        </p:nvSpPr>
        <p:spPr>
          <a:xfrm>
            <a:off x="2562713"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5" name="Text Placeholder 10"/>
          <p:cNvSpPr>
            <a:spLocks noGrp="1"/>
          </p:cNvSpPr>
          <p:nvPr>
            <p:ph type="body" sz="quarter" idx="58" hasCustomPrompt="1"/>
          </p:nvPr>
        </p:nvSpPr>
        <p:spPr>
          <a:xfrm>
            <a:off x="429350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36" name="Text Placeholder 12"/>
          <p:cNvSpPr>
            <a:spLocks noGrp="1"/>
          </p:cNvSpPr>
          <p:nvPr>
            <p:ph type="body" sz="quarter" idx="59" hasCustomPrompt="1"/>
          </p:nvPr>
        </p:nvSpPr>
        <p:spPr>
          <a:xfrm>
            <a:off x="4293504"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7" name="Text Placeholder 10"/>
          <p:cNvSpPr>
            <a:spLocks noGrp="1"/>
          </p:cNvSpPr>
          <p:nvPr>
            <p:ph type="body" sz="quarter" idx="62" hasCustomPrompt="1"/>
          </p:nvPr>
        </p:nvSpPr>
        <p:spPr>
          <a:xfrm>
            <a:off x="602429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3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39" name="Group 38"/>
          <p:cNvGrpSpPr/>
          <p:nvPr userDrawn="1"/>
        </p:nvGrpSpPr>
        <p:grpSpPr>
          <a:xfrm>
            <a:off x="2488450" y="1455738"/>
            <a:ext cx="1509924" cy="2073041"/>
            <a:chOff x="2411632" y="1542485"/>
            <a:chExt cx="1539345" cy="2119595"/>
          </a:xfrm>
        </p:grpSpPr>
        <p:sp>
          <p:nvSpPr>
            <p:cNvPr id="40"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1" name="Straight Connector 40"/>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2" name="Group 41"/>
          <p:cNvGrpSpPr/>
          <p:nvPr userDrawn="1"/>
        </p:nvGrpSpPr>
        <p:grpSpPr>
          <a:xfrm>
            <a:off x="4219241" y="1455738"/>
            <a:ext cx="1509924" cy="2073041"/>
            <a:chOff x="4219137" y="1542485"/>
            <a:chExt cx="1539345" cy="2119595"/>
          </a:xfrm>
        </p:grpSpPr>
        <p:sp>
          <p:nvSpPr>
            <p:cNvPr id="4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4" name="Straight Connector 4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5" name="Group 44"/>
          <p:cNvGrpSpPr/>
          <p:nvPr userDrawn="1"/>
        </p:nvGrpSpPr>
        <p:grpSpPr>
          <a:xfrm>
            <a:off x="5950032" y="1455738"/>
            <a:ext cx="1509924" cy="2073041"/>
            <a:chOff x="6026642" y="1542485"/>
            <a:chExt cx="1539345" cy="2119595"/>
          </a:xfrm>
        </p:grpSpPr>
        <p:sp>
          <p:nvSpPr>
            <p:cNvPr id="4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47" name="Straight Connector 4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48" name="Text Placeholder 10"/>
          <p:cNvSpPr>
            <a:spLocks noGrp="1"/>
          </p:cNvSpPr>
          <p:nvPr>
            <p:ph type="body" sz="quarter" idx="64" hasCustomPrompt="1"/>
          </p:nvPr>
        </p:nvSpPr>
        <p:spPr>
          <a:xfrm>
            <a:off x="2562713" y="2550921"/>
            <a:ext cx="1361399" cy="158039"/>
          </a:xfrm>
        </p:spPr>
        <p:txBody>
          <a:bodyPr/>
          <a:lstStyle>
            <a:lvl1pPr algn="l">
              <a:defRPr sz="1000" b="0">
                <a:solidFill>
                  <a:schemeClr val="tx1"/>
                </a:solidFill>
              </a:defRPr>
            </a:lvl1pPr>
          </a:lstStyle>
          <a:p>
            <a:pPr lvl="0"/>
            <a:r>
              <a:rPr lang="en-US" dirty="0" smtClean="0"/>
              <a:t>Click to add company</a:t>
            </a:r>
          </a:p>
        </p:txBody>
      </p:sp>
      <p:sp>
        <p:nvSpPr>
          <p:cNvPr id="49" name="Text Placeholder 12"/>
          <p:cNvSpPr>
            <a:spLocks noGrp="1"/>
          </p:cNvSpPr>
          <p:nvPr>
            <p:ph type="body" sz="quarter" idx="65" hasCustomPrompt="1"/>
          </p:nvPr>
        </p:nvSpPr>
        <p:spPr>
          <a:xfrm>
            <a:off x="2562713"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0" name="Text Placeholder 10"/>
          <p:cNvSpPr>
            <a:spLocks noGrp="1"/>
          </p:cNvSpPr>
          <p:nvPr>
            <p:ph type="body" sz="quarter" idx="66" hasCustomPrompt="1"/>
          </p:nvPr>
        </p:nvSpPr>
        <p:spPr>
          <a:xfrm>
            <a:off x="4293504" y="2550921"/>
            <a:ext cx="1361399" cy="158039"/>
          </a:xfrm>
        </p:spPr>
        <p:txBody>
          <a:bodyPr/>
          <a:lstStyle>
            <a:lvl1pPr algn="l">
              <a:defRPr sz="1000" b="0">
                <a:solidFill>
                  <a:schemeClr val="tx1"/>
                </a:solidFill>
              </a:defRPr>
            </a:lvl1pPr>
          </a:lstStyle>
          <a:p>
            <a:pPr lvl="0"/>
            <a:r>
              <a:rPr lang="en-US" dirty="0" smtClean="0"/>
              <a:t>Click to add company</a:t>
            </a:r>
          </a:p>
        </p:txBody>
      </p:sp>
      <p:sp>
        <p:nvSpPr>
          <p:cNvPr id="51" name="Text Placeholder 12"/>
          <p:cNvSpPr>
            <a:spLocks noGrp="1"/>
          </p:cNvSpPr>
          <p:nvPr>
            <p:ph type="body" sz="quarter" idx="67" hasCustomPrompt="1"/>
          </p:nvPr>
        </p:nvSpPr>
        <p:spPr>
          <a:xfrm>
            <a:off x="4293504" y="28907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2" name="Text Placeholder 10"/>
          <p:cNvSpPr>
            <a:spLocks noGrp="1"/>
          </p:cNvSpPr>
          <p:nvPr>
            <p:ph type="body" sz="quarter" idx="68" hasCustomPrompt="1"/>
          </p:nvPr>
        </p:nvSpPr>
        <p:spPr>
          <a:xfrm>
            <a:off x="6024294" y="2550921"/>
            <a:ext cx="1361399" cy="158039"/>
          </a:xfrm>
        </p:spPr>
        <p:txBody>
          <a:bodyPr/>
          <a:lstStyle>
            <a:lvl1pPr algn="l">
              <a:defRPr sz="1000" b="0">
                <a:solidFill>
                  <a:schemeClr val="tx1"/>
                </a:solidFill>
              </a:defRPr>
            </a:lvl1pPr>
          </a:lstStyle>
          <a:p>
            <a:pPr lvl="0"/>
            <a:r>
              <a:rPr lang="en-US" dirty="0" smtClean="0"/>
              <a:t>Click to add company</a:t>
            </a:r>
          </a:p>
        </p:txBody>
      </p:sp>
      <p:sp>
        <p:nvSpPr>
          <p:cNvPr id="53" name="Text Placeholder 12"/>
          <p:cNvSpPr>
            <a:spLocks noGrp="1"/>
          </p:cNvSpPr>
          <p:nvPr>
            <p:ph type="body" sz="quarter" idx="69" hasCustomPrompt="1"/>
          </p:nvPr>
        </p:nvSpPr>
        <p:spPr>
          <a:xfrm>
            <a:off x="6024294" y="28962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284006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84" y="1150939"/>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1612116" y="2570163"/>
            <a:ext cx="1509924" cy="2073041"/>
            <a:chOff x="604127" y="1542485"/>
            <a:chExt cx="1539345" cy="2119595"/>
          </a:xfrm>
        </p:grpSpPr>
        <p:sp>
          <p:nvSpPr>
            <p:cNvPr id="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6" name="Straight Connector 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userDrawn="1"/>
        </p:nvGrpSpPr>
        <p:grpSpPr>
          <a:xfrm>
            <a:off x="3342906" y="2570163"/>
            <a:ext cx="1509924" cy="2073041"/>
            <a:chOff x="2411632" y="1542485"/>
            <a:chExt cx="1539345" cy="2119595"/>
          </a:xfrm>
        </p:grpSpPr>
        <p:sp>
          <p:nvSpPr>
            <p:cNvPr id="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latin typeface="Georgia"/>
                <a:ea typeface="Geneva" charset="0"/>
                <a:cs typeface="Georgia"/>
              </a:endParaRPr>
            </a:p>
          </p:txBody>
        </p:sp>
        <p:cxnSp>
          <p:nvCxnSpPr>
            <p:cNvPr id="9" name="Straight Connector 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 name="Group 9"/>
          <p:cNvGrpSpPr/>
          <p:nvPr userDrawn="1"/>
        </p:nvGrpSpPr>
        <p:grpSpPr>
          <a:xfrm>
            <a:off x="5073697" y="2570163"/>
            <a:ext cx="1509924" cy="2073041"/>
            <a:chOff x="4219137" y="1542485"/>
            <a:chExt cx="1539345" cy="2119595"/>
          </a:xfrm>
        </p:grpSpPr>
        <p:sp>
          <p:nvSpPr>
            <p:cNvPr id="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latin typeface="Georgia"/>
                <a:ea typeface="Geneva" charset="0"/>
                <a:cs typeface="Georgia"/>
              </a:endParaRPr>
            </a:p>
          </p:txBody>
        </p:sp>
        <p:cxnSp>
          <p:nvCxnSpPr>
            <p:cNvPr id="12" name="Straight Connector 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userDrawn="1"/>
        </p:nvGrpSpPr>
        <p:grpSpPr>
          <a:xfrm>
            <a:off x="6804488" y="2570163"/>
            <a:ext cx="1509924" cy="2073041"/>
            <a:chOff x="6026642" y="1542485"/>
            <a:chExt cx="1539345" cy="2119595"/>
          </a:xfrm>
        </p:grpSpPr>
        <p:sp>
          <p:nvSpPr>
            <p:cNvPr id="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latin typeface="Georgia"/>
                <a:ea typeface="Geneva" charset="0"/>
                <a:cs typeface="Georgia"/>
              </a:endParaRPr>
            </a:p>
          </p:txBody>
        </p:sp>
        <p:cxnSp>
          <p:nvCxnSpPr>
            <p:cNvPr id="15" name="Straight Connector 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6" name="Text Placeholder 10"/>
          <p:cNvSpPr>
            <a:spLocks noGrp="1"/>
          </p:cNvSpPr>
          <p:nvPr>
            <p:ph type="body" sz="quarter" idx="74" hasCustomPrompt="1"/>
          </p:nvPr>
        </p:nvSpPr>
        <p:spPr>
          <a:xfrm>
            <a:off x="1686378" y="3682891"/>
            <a:ext cx="1361399" cy="158039"/>
          </a:xfrm>
        </p:spPr>
        <p:txBody>
          <a:bodyPr/>
          <a:lstStyle>
            <a:lvl1pPr algn="l">
              <a:defRPr sz="1000" b="0">
                <a:solidFill>
                  <a:schemeClr val="tx1"/>
                </a:solidFill>
              </a:defRPr>
            </a:lvl1pPr>
          </a:lstStyle>
          <a:p>
            <a:pPr lvl="0"/>
            <a:r>
              <a:rPr lang="en-US" dirty="0" smtClean="0"/>
              <a:t>Click to add company</a:t>
            </a:r>
          </a:p>
        </p:txBody>
      </p:sp>
      <p:sp>
        <p:nvSpPr>
          <p:cNvPr id="17" name="Text Placeholder 12"/>
          <p:cNvSpPr>
            <a:spLocks noGrp="1"/>
          </p:cNvSpPr>
          <p:nvPr>
            <p:ph type="body" sz="quarter" idx="75" hasCustomPrompt="1"/>
          </p:nvPr>
        </p:nvSpPr>
        <p:spPr>
          <a:xfrm>
            <a:off x="1686378"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8" name="Text Placeholder 10"/>
          <p:cNvSpPr>
            <a:spLocks noGrp="1"/>
          </p:cNvSpPr>
          <p:nvPr>
            <p:ph type="body" sz="quarter" idx="76" hasCustomPrompt="1"/>
          </p:nvPr>
        </p:nvSpPr>
        <p:spPr>
          <a:xfrm>
            <a:off x="3417169" y="3682891"/>
            <a:ext cx="1361399" cy="158039"/>
          </a:xfrm>
        </p:spPr>
        <p:txBody>
          <a:bodyPr/>
          <a:lstStyle>
            <a:lvl1pPr algn="l">
              <a:defRPr sz="1000" b="0">
                <a:solidFill>
                  <a:schemeClr val="tx1"/>
                </a:solidFill>
              </a:defRPr>
            </a:lvl1pPr>
          </a:lstStyle>
          <a:p>
            <a:pPr lvl="0"/>
            <a:r>
              <a:rPr lang="en-US" dirty="0" smtClean="0"/>
              <a:t>Click to add company</a:t>
            </a:r>
          </a:p>
        </p:txBody>
      </p:sp>
      <p:sp>
        <p:nvSpPr>
          <p:cNvPr id="19" name="Text Placeholder 12"/>
          <p:cNvSpPr>
            <a:spLocks noGrp="1"/>
          </p:cNvSpPr>
          <p:nvPr>
            <p:ph type="body" sz="quarter" idx="77" hasCustomPrompt="1"/>
          </p:nvPr>
        </p:nvSpPr>
        <p:spPr>
          <a:xfrm>
            <a:off x="3417169"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0" name="Text Placeholder 10"/>
          <p:cNvSpPr>
            <a:spLocks noGrp="1"/>
          </p:cNvSpPr>
          <p:nvPr>
            <p:ph type="body" sz="quarter" idx="78" hasCustomPrompt="1"/>
          </p:nvPr>
        </p:nvSpPr>
        <p:spPr>
          <a:xfrm>
            <a:off x="5147961" y="3682891"/>
            <a:ext cx="1361399" cy="158039"/>
          </a:xfrm>
        </p:spPr>
        <p:txBody>
          <a:bodyPr/>
          <a:lstStyle>
            <a:lvl1pPr algn="l">
              <a:defRPr sz="1000" b="0">
                <a:solidFill>
                  <a:schemeClr val="tx1"/>
                </a:solidFill>
              </a:defRPr>
            </a:lvl1pPr>
          </a:lstStyle>
          <a:p>
            <a:pPr lvl="0"/>
            <a:r>
              <a:rPr lang="en-US" dirty="0" smtClean="0"/>
              <a:t>Click to add company</a:t>
            </a:r>
          </a:p>
        </p:txBody>
      </p:sp>
      <p:sp>
        <p:nvSpPr>
          <p:cNvPr id="21" name="Text Placeholder 12"/>
          <p:cNvSpPr>
            <a:spLocks noGrp="1"/>
          </p:cNvSpPr>
          <p:nvPr>
            <p:ph type="body" sz="quarter" idx="79" hasCustomPrompt="1"/>
          </p:nvPr>
        </p:nvSpPr>
        <p:spPr>
          <a:xfrm>
            <a:off x="5147961"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22" name="Text Placeholder 10"/>
          <p:cNvSpPr>
            <a:spLocks noGrp="1"/>
          </p:cNvSpPr>
          <p:nvPr>
            <p:ph type="body" sz="quarter" idx="80" hasCustomPrompt="1"/>
          </p:nvPr>
        </p:nvSpPr>
        <p:spPr>
          <a:xfrm>
            <a:off x="6878755" y="3682891"/>
            <a:ext cx="1361399" cy="158039"/>
          </a:xfrm>
        </p:spPr>
        <p:txBody>
          <a:bodyPr/>
          <a:lstStyle>
            <a:lvl1pPr algn="l">
              <a:defRPr sz="1000" b="0">
                <a:solidFill>
                  <a:schemeClr val="tx1"/>
                </a:solidFill>
              </a:defRPr>
            </a:lvl1pPr>
          </a:lstStyle>
          <a:p>
            <a:pPr lvl="0"/>
            <a:r>
              <a:rPr lang="en-US" dirty="0" smtClean="0"/>
              <a:t>Click to add company</a:t>
            </a:r>
          </a:p>
        </p:txBody>
      </p:sp>
      <p:sp>
        <p:nvSpPr>
          <p:cNvPr id="23" name="Text Placeholder 12"/>
          <p:cNvSpPr>
            <a:spLocks noGrp="1"/>
          </p:cNvSpPr>
          <p:nvPr>
            <p:ph type="body" sz="quarter" idx="81" hasCustomPrompt="1"/>
          </p:nvPr>
        </p:nvSpPr>
        <p:spPr>
          <a:xfrm>
            <a:off x="6878755" y="4018685"/>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8582819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7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4" name="Group 23"/>
          <p:cNvGrpSpPr/>
          <p:nvPr userDrawn="1"/>
        </p:nvGrpSpPr>
        <p:grpSpPr>
          <a:xfrm>
            <a:off x="1612116" y="1455738"/>
            <a:ext cx="1509924" cy="2073041"/>
            <a:chOff x="604127" y="1542485"/>
            <a:chExt cx="1539345" cy="2119595"/>
          </a:xfrm>
        </p:grpSpPr>
        <p:sp>
          <p:nvSpPr>
            <p:cNvPr id="2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26" name="Straight Connector 2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userDrawn="1"/>
        </p:nvGrpSpPr>
        <p:grpSpPr>
          <a:xfrm>
            <a:off x="3342906" y="1455738"/>
            <a:ext cx="1509924" cy="2073041"/>
            <a:chOff x="2411632" y="1542485"/>
            <a:chExt cx="1539345" cy="2119595"/>
          </a:xfrm>
        </p:grpSpPr>
        <p:sp>
          <p:nvSpPr>
            <p:cNvPr id="2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29" name="Straight Connector 2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0" name="Group 29"/>
          <p:cNvGrpSpPr/>
          <p:nvPr userDrawn="1"/>
        </p:nvGrpSpPr>
        <p:grpSpPr>
          <a:xfrm>
            <a:off x="5073697" y="1455738"/>
            <a:ext cx="1509924" cy="2073041"/>
            <a:chOff x="4219137" y="1542485"/>
            <a:chExt cx="1539345" cy="2119595"/>
          </a:xfrm>
        </p:grpSpPr>
        <p:sp>
          <p:nvSpPr>
            <p:cNvPr id="3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32" name="Straight Connector 3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p:cNvGrpSpPr/>
          <p:nvPr userDrawn="1"/>
        </p:nvGrpSpPr>
        <p:grpSpPr>
          <a:xfrm>
            <a:off x="6804488" y="1455738"/>
            <a:ext cx="1509924" cy="2073041"/>
            <a:chOff x="6026642" y="1542485"/>
            <a:chExt cx="1539345" cy="2119595"/>
          </a:xfrm>
        </p:grpSpPr>
        <p:sp>
          <p:nvSpPr>
            <p:cNvPr id="3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35" name="Straight Connector 3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6" name="Text Placeholder 10"/>
          <p:cNvSpPr>
            <a:spLocks noGrp="1"/>
          </p:cNvSpPr>
          <p:nvPr>
            <p:ph type="body" sz="quarter" idx="74" hasCustomPrompt="1"/>
          </p:nvPr>
        </p:nvSpPr>
        <p:spPr>
          <a:xfrm>
            <a:off x="1686378"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3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38" name="Text Placeholder 10"/>
          <p:cNvSpPr>
            <a:spLocks noGrp="1"/>
          </p:cNvSpPr>
          <p:nvPr>
            <p:ph type="body" sz="quarter" idx="76" hasCustomPrompt="1"/>
          </p:nvPr>
        </p:nvSpPr>
        <p:spPr>
          <a:xfrm>
            <a:off x="3417169"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3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0" name="Text Placeholder 10"/>
          <p:cNvSpPr>
            <a:spLocks noGrp="1"/>
          </p:cNvSpPr>
          <p:nvPr>
            <p:ph type="body" sz="quarter" idx="78" hasCustomPrompt="1"/>
          </p:nvPr>
        </p:nvSpPr>
        <p:spPr>
          <a:xfrm>
            <a:off x="514796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41" name="Text Placeholder 12"/>
          <p:cNvSpPr>
            <a:spLocks noGrp="1"/>
          </p:cNvSpPr>
          <p:nvPr>
            <p:ph type="body" sz="quarter" idx="79" hasCustomPrompt="1"/>
          </p:nvPr>
        </p:nvSpPr>
        <p:spPr>
          <a:xfrm>
            <a:off x="514796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42" name="Text Placeholder 10"/>
          <p:cNvSpPr>
            <a:spLocks noGrp="1"/>
          </p:cNvSpPr>
          <p:nvPr>
            <p:ph type="body" sz="quarter" idx="80" hasCustomPrompt="1"/>
          </p:nvPr>
        </p:nvSpPr>
        <p:spPr>
          <a:xfrm>
            <a:off x="687875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43" name="Text Placeholder 12"/>
          <p:cNvSpPr>
            <a:spLocks noGrp="1"/>
          </p:cNvSpPr>
          <p:nvPr>
            <p:ph type="body" sz="quarter" idx="81" hasCustomPrompt="1"/>
          </p:nvPr>
        </p:nvSpPr>
        <p:spPr>
          <a:xfrm>
            <a:off x="687875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44" name="Group 43"/>
          <p:cNvGrpSpPr/>
          <p:nvPr userDrawn="1"/>
        </p:nvGrpSpPr>
        <p:grpSpPr>
          <a:xfrm>
            <a:off x="2488450" y="3764038"/>
            <a:ext cx="1509924" cy="2073041"/>
            <a:chOff x="2411632" y="1542485"/>
            <a:chExt cx="1539345" cy="2119595"/>
          </a:xfrm>
        </p:grpSpPr>
        <p:sp>
          <p:nvSpPr>
            <p:cNvPr id="45"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4219241" y="3764038"/>
            <a:ext cx="1509924" cy="2073041"/>
            <a:chOff x="4219137" y="1542485"/>
            <a:chExt cx="1539345" cy="2119595"/>
          </a:xfrm>
        </p:grpSpPr>
        <p:sp>
          <p:nvSpPr>
            <p:cNvPr id="48"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5950032" y="3764038"/>
            <a:ext cx="1509924" cy="2073041"/>
            <a:chOff x="6026642" y="1542485"/>
            <a:chExt cx="1539345" cy="2119595"/>
          </a:xfrm>
        </p:grpSpPr>
        <p:sp>
          <p:nvSpPr>
            <p:cNvPr id="51"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2" name="Straight Connector 51"/>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3" name="Text Placeholder 10"/>
          <p:cNvSpPr>
            <a:spLocks noGrp="1"/>
          </p:cNvSpPr>
          <p:nvPr>
            <p:ph type="body" sz="quarter" idx="54" hasCustomPrompt="1"/>
          </p:nvPr>
        </p:nvSpPr>
        <p:spPr>
          <a:xfrm>
            <a:off x="2562713"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54" name="Text Placeholder 12"/>
          <p:cNvSpPr>
            <a:spLocks noGrp="1"/>
          </p:cNvSpPr>
          <p:nvPr>
            <p:ph type="body" sz="quarter" idx="55" hasCustomPrompt="1"/>
          </p:nvPr>
        </p:nvSpPr>
        <p:spPr>
          <a:xfrm>
            <a:off x="2562713"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5" name="Text Placeholder 10"/>
          <p:cNvSpPr>
            <a:spLocks noGrp="1"/>
          </p:cNvSpPr>
          <p:nvPr>
            <p:ph type="body" sz="quarter" idx="58" hasCustomPrompt="1"/>
          </p:nvPr>
        </p:nvSpPr>
        <p:spPr>
          <a:xfrm>
            <a:off x="429350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56" name="Text Placeholder 12"/>
          <p:cNvSpPr>
            <a:spLocks noGrp="1"/>
          </p:cNvSpPr>
          <p:nvPr>
            <p:ph type="body" sz="quarter" idx="59" hasCustomPrompt="1"/>
          </p:nvPr>
        </p:nvSpPr>
        <p:spPr>
          <a:xfrm>
            <a:off x="4293504"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57" name="Text Placeholder 10"/>
          <p:cNvSpPr>
            <a:spLocks noGrp="1"/>
          </p:cNvSpPr>
          <p:nvPr>
            <p:ph type="body" sz="quarter" idx="62" hasCustomPrompt="1"/>
          </p:nvPr>
        </p:nvSpPr>
        <p:spPr>
          <a:xfrm>
            <a:off x="602429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58"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42286033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8 x Credentials">
    <p:spTree>
      <p:nvGrpSpPr>
        <p:cNvPr id="1" name=""/>
        <p:cNvGrpSpPr/>
        <p:nvPr/>
      </p:nvGrpSpPr>
      <p:grpSpPr>
        <a:xfrm>
          <a:off x="0" y="0"/>
          <a:ext cx="0" cy="0"/>
          <a:chOff x="0" y="0"/>
          <a:chExt cx="0" cy="0"/>
        </a:xfrm>
      </p:grpSpPr>
      <p:sp>
        <p:nvSpPr>
          <p:cNvPr id="38" name="Rectangle 37"/>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95241" y="451869"/>
            <a:ext cx="8742358" cy="410519"/>
          </a:xfrm>
        </p:spPr>
        <p:txBody>
          <a:bodyPr/>
          <a:lstStyle>
            <a:lvl1pPr>
              <a:defRPr/>
            </a:lvl1pPr>
          </a:lstStyle>
          <a:p>
            <a:r>
              <a:rPr lang="en-US" dirty="0" smtClean="0"/>
              <a:t>Click to add title</a:t>
            </a:r>
            <a:endParaRPr lang="en-US" dirty="0"/>
          </a:p>
        </p:txBody>
      </p:sp>
      <p:grpSp>
        <p:nvGrpSpPr>
          <p:cNvPr id="50" name="Group 49"/>
          <p:cNvGrpSpPr/>
          <p:nvPr userDrawn="1"/>
        </p:nvGrpSpPr>
        <p:grpSpPr>
          <a:xfrm>
            <a:off x="1612116" y="3762376"/>
            <a:ext cx="1509924" cy="2073041"/>
            <a:chOff x="604127" y="1542485"/>
            <a:chExt cx="1539345" cy="2119595"/>
          </a:xfrm>
        </p:grpSpPr>
        <p:sp>
          <p:nvSpPr>
            <p:cNvPr id="51"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3342906" y="3762376"/>
            <a:ext cx="1509924" cy="2073041"/>
            <a:chOff x="2411632" y="1542485"/>
            <a:chExt cx="1539345" cy="2119595"/>
          </a:xfrm>
        </p:grpSpPr>
        <p:sp>
          <p:nvSpPr>
            <p:cNvPr id="66"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2" name="Group 81"/>
          <p:cNvGrpSpPr/>
          <p:nvPr userDrawn="1"/>
        </p:nvGrpSpPr>
        <p:grpSpPr>
          <a:xfrm>
            <a:off x="5073697" y="3762376"/>
            <a:ext cx="1509924" cy="2073041"/>
            <a:chOff x="4219137" y="1542485"/>
            <a:chExt cx="1539345" cy="2119595"/>
          </a:xfrm>
        </p:grpSpPr>
        <p:sp>
          <p:nvSpPr>
            <p:cNvPr id="83"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84" name="Straight Connector 83"/>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85" name="Group 84"/>
          <p:cNvGrpSpPr/>
          <p:nvPr userDrawn="1"/>
        </p:nvGrpSpPr>
        <p:grpSpPr>
          <a:xfrm>
            <a:off x="6804488" y="3762376"/>
            <a:ext cx="1509924" cy="2073041"/>
            <a:chOff x="6026642" y="1542485"/>
            <a:chExt cx="1539345" cy="2119595"/>
          </a:xfrm>
        </p:grpSpPr>
        <p:sp>
          <p:nvSpPr>
            <p:cNvPr id="86"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7" name="Straight Connector 86"/>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8" name="Text Placeholder 10"/>
          <p:cNvSpPr>
            <a:spLocks noGrp="1"/>
          </p:cNvSpPr>
          <p:nvPr>
            <p:ph type="body" sz="quarter" idx="66" hasCustomPrompt="1"/>
          </p:nvPr>
        </p:nvSpPr>
        <p:spPr>
          <a:xfrm>
            <a:off x="1686378"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9"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0" name="Text Placeholder 10"/>
          <p:cNvSpPr>
            <a:spLocks noGrp="1"/>
          </p:cNvSpPr>
          <p:nvPr>
            <p:ph type="body" sz="quarter" idx="68" hasCustomPrompt="1"/>
          </p:nvPr>
        </p:nvSpPr>
        <p:spPr>
          <a:xfrm>
            <a:off x="3417169"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91"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3" name="Text Placeholder 10"/>
          <p:cNvSpPr>
            <a:spLocks noGrp="1"/>
          </p:cNvSpPr>
          <p:nvPr>
            <p:ph type="body" sz="quarter" idx="70" hasCustomPrompt="1"/>
          </p:nvPr>
        </p:nvSpPr>
        <p:spPr>
          <a:xfrm>
            <a:off x="514796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94" name="Text Placeholder 12"/>
          <p:cNvSpPr>
            <a:spLocks noGrp="1"/>
          </p:cNvSpPr>
          <p:nvPr>
            <p:ph type="body" sz="quarter" idx="71" hasCustomPrompt="1"/>
          </p:nvPr>
        </p:nvSpPr>
        <p:spPr>
          <a:xfrm>
            <a:off x="514796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5" name="Text Placeholder 10"/>
          <p:cNvSpPr>
            <a:spLocks noGrp="1"/>
          </p:cNvSpPr>
          <p:nvPr>
            <p:ph type="body" sz="quarter" idx="72" hasCustomPrompt="1"/>
          </p:nvPr>
        </p:nvSpPr>
        <p:spPr>
          <a:xfrm>
            <a:off x="687875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96" name="Text Placeholder 12"/>
          <p:cNvSpPr>
            <a:spLocks noGrp="1"/>
          </p:cNvSpPr>
          <p:nvPr>
            <p:ph type="body" sz="quarter" idx="73" hasCustomPrompt="1"/>
          </p:nvPr>
        </p:nvSpPr>
        <p:spPr>
          <a:xfrm>
            <a:off x="687875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104" name="Group 103"/>
          <p:cNvGrpSpPr/>
          <p:nvPr userDrawn="1"/>
        </p:nvGrpSpPr>
        <p:grpSpPr>
          <a:xfrm>
            <a:off x="1612116" y="1455738"/>
            <a:ext cx="1509924" cy="2073041"/>
            <a:chOff x="604127" y="1542485"/>
            <a:chExt cx="1539345" cy="2119595"/>
          </a:xfrm>
        </p:grpSpPr>
        <p:sp>
          <p:nvSpPr>
            <p:cNvPr id="10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06" name="Straight Connector 10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7" name="Group 106"/>
          <p:cNvGrpSpPr/>
          <p:nvPr userDrawn="1"/>
        </p:nvGrpSpPr>
        <p:grpSpPr>
          <a:xfrm>
            <a:off x="3342906" y="1455738"/>
            <a:ext cx="1509924" cy="2073041"/>
            <a:chOff x="2411632" y="1542485"/>
            <a:chExt cx="1539345" cy="2119595"/>
          </a:xfrm>
        </p:grpSpPr>
        <p:sp>
          <p:nvSpPr>
            <p:cNvPr id="10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109" name="Straight Connector 10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0" name="Group 109"/>
          <p:cNvGrpSpPr/>
          <p:nvPr userDrawn="1"/>
        </p:nvGrpSpPr>
        <p:grpSpPr>
          <a:xfrm>
            <a:off x="5073697" y="1455738"/>
            <a:ext cx="1509924" cy="2073041"/>
            <a:chOff x="4219137" y="1542485"/>
            <a:chExt cx="1539345" cy="2119595"/>
          </a:xfrm>
        </p:grpSpPr>
        <p:sp>
          <p:nvSpPr>
            <p:cNvPr id="11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112" name="Straight Connector 11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3" name="Group 112"/>
          <p:cNvGrpSpPr/>
          <p:nvPr userDrawn="1"/>
        </p:nvGrpSpPr>
        <p:grpSpPr>
          <a:xfrm>
            <a:off x="6804488" y="1455738"/>
            <a:ext cx="1509924" cy="2073041"/>
            <a:chOff x="6026642" y="1542485"/>
            <a:chExt cx="1539345" cy="2119595"/>
          </a:xfrm>
        </p:grpSpPr>
        <p:sp>
          <p:nvSpPr>
            <p:cNvPr id="11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115" name="Straight Connector 11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116" name="Text Placeholder 10"/>
          <p:cNvSpPr>
            <a:spLocks noGrp="1"/>
          </p:cNvSpPr>
          <p:nvPr>
            <p:ph type="body" sz="quarter" idx="74" hasCustomPrompt="1"/>
          </p:nvPr>
        </p:nvSpPr>
        <p:spPr>
          <a:xfrm>
            <a:off x="1686378"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17" name="Text Placeholder 12"/>
          <p:cNvSpPr>
            <a:spLocks noGrp="1"/>
          </p:cNvSpPr>
          <p:nvPr>
            <p:ph type="body" sz="quarter" idx="75" hasCustomPrompt="1"/>
          </p:nvPr>
        </p:nvSpPr>
        <p:spPr>
          <a:xfrm>
            <a:off x="1686378"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18" name="Text Placeholder 10"/>
          <p:cNvSpPr>
            <a:spLocks noGrp="1"/>
          </p:cNvSpPr>
          <p:nvPr>
            <p:ph type="body" sz="quarter" idx="76" hasCustomPrompt="1"/>
          </p:nvPr>
        </p:nvSpPr>
        <p:spPr>
          <a:xfrm>
            <a:off x="3417169"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19" name="Text Placeholder 12"/>
          <p:cNvSpPr>
            <a:spLocks noGrp="1"/>
          </p:cNvSpPr>
          <p:nvPr>
            <p:ph type="body" sz="quarter" idx="77" hasCustomPrompt="1"/>
          </p:nvPr>
        </p:nvSpPr>
        <p:spPr>
          <a:xfrm>
            <a:off x="3417169"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0" name="Text Placeholder 10"/>
          <p:cNvSpPr>
            <a:spLocks noGrp="1"/>
          </p:cNvSpPr>
          <p:nvPr>
            <p:ph type="body" sz="quarter" idx="78" hasCustomPrompt="1"/>
          </p:nvPr>
        </p:nvSpPr>
        <p:spPr>
          <a:xfrm>
            <a:off x="514796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21" name="Text Placeholder 12"/>
          <p:cNvSpPr>
            <a:spLocks noGrp="1"/>
          </p:cNvSpPr>
          <p:nvPr>
            <p:ph type="body" sz="quarter" idx="79" hasCustomPrompt="1"/>
          </p:nvPr>
        </p:nvSpPr>
        <p:spPr>
          <a:xfrm>
            <a:off x="514796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22" name="Text Placeholder 10"/>
          <p:cNvSpPr>
            <a:spLocks noGrp="1"/>
          </p:cNvSpPr>
          <p:nvPr>
            <p:ph type="body" sz="quarter" idx="80" hasCustomPrompt="1"/>
          </p:nvPr>
        </p:nvSpPr>
        <p:spPr>
          <a:xfrm>
            <a:off x="6878750" y="2568458"/>
            <a:ext cx="1361399" cy="158039"/>
          </a:xfrm>
        </p:spPr>
        <p:txBody>
          <a:bodyPr/>
          <a:lstStyle>
            <a:lvl1pPr algn="l">
              <a:defRPr sz="1000" b="0">
                <a:solidFill>
                  <a:schemeClr val="tx1"/>
                </a:solidFill>
              </a:defRPr>
            </a:lvl1pPr>
          </a:lstStyle>
          <a:p>
            <a:pPr lvl="0"/>
            <a:r>
              <a:rPr lang="en-US" dirty="0" smtClean="0"/>
              <a:t>Click to add company</a:t>
            </a:r>
          </a:p>
        </p:txBody>
      </p:sp>
      <p:sp>
        <p:nvSpPr>
          <p:cNvPr id="123" name="Text Placeholder 12"/>
          <p:cNvSpPr>
            <a:spLocks noGrp="1"/>
          </p:cNvSpPr>
          <p:nvPr>
            <p:ph type="body" sz="quarter" idx="81" hasCustomPrompt="1"/>
          </p:nvPr>
        </p:nvSpPr>
        <p:spPr>
          <a:xfrm>
            <a:off x="6878750" y="2904260"/>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3296444756"/>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9 x Credentia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44" name="Group 43"/>
          <p:cNvGrpSpPr/>
          <p:nvPr userDrawn="1"/>
        </p:nvGrpSpPr>
        <p:grpSpPr>
          <a:xfrm>
            <a:off x="757660" y="1457326"/>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26"/>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26"/>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26"/>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26"/>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59" name="Text Placeholder 10"/>
          <p:cNvSpPr>
            <a:spLocks noGrp="1"/>
          </p:cNvSpPr>
          <p:nvPr>
            <p:ph type="body" sz="quarter" idx="48" hasCustomPrompt="1"/>
          </p:nvPr>
        </p:nvSpPr>
        <p:spPr>
          <a:xfrm>
            <a:off x="831922"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0"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1" name="Text Placeholder 10"/>
          <p:cNvSpPr>
            <a:spLocks noGrp="1"/>
          </p:cNvSpPr>
          <p:nvPr>
            <p:ph type="body" sz="quarter" idx="52" hasCustomPrompt="1"/>
          </p:nvPr>
        </p:nvSpPr>
        <p:spPr>
          <a:xfrm>
            <a:off x="2562713"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2" name="Text Placeholder 12"/>
          <p:cNvSpPr>
            <a:spLocks noGrp="1"/>
          </p:cNvSpPr>
          <p:nvPr>
            <p:ph type="body" sz="quarter" idx="53" hasCustomPrompt="1"/>
          </p:nvPr>
        </p:nvSpPr>
        <p:spPr>
          <a:xfrm>
            <a:off x="2562713"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3" name="Text Placeholder 10"/>
          <p:cNvSpPr>
            <a:spLocks noGrp="1"/>
          </p:cNvSpPr>
          <p:nvPr>
            <p:ph type="body" sz="quarter" idx="56" hasCustomPrompt="1"/>
          </p:nvPr>
        </p:nvSpPr>
        <p:spPr>
          <a:xfrm>
            <a:off x="429350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4" name="Text Placeholder 12"/>
          <p:cNvSpPr>
            <a:spLocks noGrp="1"/>
          </p:cNvSpPr>
          <p:nvPr>
            <p:ph type="body" sz="quarter" idx="57" hasCustomPrompt="1"/>
          </p:nvPr>
        </p:nvSpPr>
        <p:spPr>
          <a:xfrm>
            <a:off x="429350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5" name="Text Placeholder 10"/>
          <p:cNvSpPr>
            <a:spLocks noGrp="1"/>
          </p:cNvSpPr>
          <p:nvPr>
            <p:ph type="body" sz="quarter" idx="60" hasCustomPrompt="1"/>
          </p:nvPr>
        </p:nvSpPr>
        <p:spPr>
          <a:xfrm>
            <a:off x="602429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6"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67" name="Text Placeholder 10"/>
          <p:cNvSpPr>
            <a:spLocks noGrp="1"/>
          </p:cNvSpPr>
          <p:nvPr>
            <p:ph type="body" sz="quarter" idx="64" hasCustomPrompt="1"/>
          </p:nvPr>
        </p:nvSpPr>
        <p:spPr>
          <a:xfrm>
            <a:off x="775508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68" name="Text Placeholder 12"/>
          <p:cNvSpPr>
            <a:spLocks noGrp="1"/>
          </p:cNvSpPr>
          <p:nvPr>
            <p:ph type="body" sz="quarter" idx="65" hasCustomPrompt="1"/>
          </p:nvPr>
        </p:nvSpPr>
        <p:spPr>
          <a:xfrm>
            <a:off x="775508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grpSp>
        <p:nvGrpSpPr>
          <p:cNvPr id="69" name="Group 68"/>
          <p:cNvGrpSpPr/>
          <p:nvPr userDrawn="1"/>
        </p:nvGrpSpPr>
        <p:grpSpPr>
          <a:xfrm>
            <a:off x="1612116" y="3762376"/>
            <a:ext cx="1509924" cy="2073041"/>
            <a:chOff x="604127" y="1542485"/>
            <a:chExt cx="1539345" cy="2119595"/>
          </a:xfrm>
        </p:grpSpPr>
        <p:sp>
          <p:nvSpPr>
            <p:cNvPr id="7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1" name="Straight Connector 7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2" name="Group 71"/>
          <p:cNvGrpSpPr/>
          <p:nvPr userDrawn="1"/>
        </p:nvGrpSpPr>
        <p:grpSpPr>
          <a:xfrm>
            <a:off x="3342906" y="3762376"/>
            <a:ext cx="1509924" cy="2073041"/>
            <a:chOff x="2411632" y="1542485"/>
            <a:chExt cx="1539345" cy="2119595"/>
          </a:xfrm>
        </p:grpSpPr>
        <p:sp>
          <p:nvSpPr>
            <p:cNvPr id="7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74" name="Straight Connector 7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5" name="Group 74"/>
          <p:cNvGrpSpPr/>
          <p:nvPr userDrawn="1"/>
        </p:nvGrpSpPr>
        <p:grpSpPr>
          <a:xfrm>
            <a:off x="5073697" y="3762376"/>
            <a:ext cx="1509924" cy="2073041"/>
            <a:chOff x="4219137" y="1542485"/>
            <a:chExt cx="1539345" cy="2119595"/>
          </a:xfrm>
        </p:grpSpPr>
        <p:sp>
          <p:nvSpPr>
            <p:cNvPr id="7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77" name="Straight Connector 7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8" name="Group 77"/>
          <p:cNvGrpSpPr/>
          <p:nvPr userDrawn="1"/>
        </p:nvGrpSpPr>
        <p:grpSpPr>
          <a:xfrm>
            <a:off x="6804488" y="3762376"/>
            <a:ext cx="1509924" cy="2073041"/>
            <a:chOff x="6026642" y="1542485"/>
            <a:chExt cx="1539345" cy="2119595"/>
          </a:xfrm>
        </p:grpSpPr>
        <p:sp>
          <p:nvSpPr>
            <p:cNvPr id="7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80" name="Straight Connector 7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81" name="Text Placeholder 10"/>
          <p:cNvSpPr>
            <a:spLocks noGrp="1"/>
          </p:cNvSpPr>
          <p:nvPr>
            <p:ph type="body" sz="quarter" idx="66" hasCustomPrompt="1"/>
          </p:nvPr>
        </p:nvSpPr>
        <p:spPr>
          <a:xfrm>
            <a:off x="1686378"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2" name="Text Placeholder 12"/>
          <p:cNvSpPr>
            <a:spLocks noGrp="1"/>
          </p:cNvSpPr>
          <p:nvPr>
            <p:ph type="body" sz="quarter" idx="67" hasCustomPrompt="1"/>
          </p:nvPr>
        </p:nvSpPr>
        <p:spPr>
          <a:xfrm>
            <a:off x="1686378"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3" name="Text Placeholder 10"/>
          <p:cNvSpPr>
            <a:spLocks noGrp="1"/>
          </p:cNvSpPr>
          <p:nvPr>
            <p:ph type="body" sz="quarter" idx="68" hasCustomPrompt="1"/>
          </p:nvPr>
        </p:nvSpPr>
        <p:spPr>
          <a:xfrm>
            <a:off x="3417169"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4" name="Text Placeholder 12"/>
          <p:cNvSpPr>
            <a:spLocks noGrp="1"/>
          </p:cNvSpPr>
          <p:nvPr>
            <p:ph type="body" sz="quarter" idx="69" hasCustomPrompt="1"/>
          </p:nvPr>
        </p:nvSpPr>
        <p:spPr>
          <a:xfrm>
            <a:off x="3417169"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5" name="Text Placeholder 10"/>
          <p:cNvSpPr>
            <a:spLocks noGrp="1"/>
          </p:cNvSpPr>
          <p:nvPr>
            <p:ph type="body" sz="quarter" idx="70" hasCustomPrompt="1"/>
          </p:nvPr>
        </p:nvSpPr>
        <p:spPr>
          <a:xfrm>
            <a:off x="514796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6" name="Text Placeholder 12"/>
          <p:cNvSpPr>
            <a:spLocks noGrp="1"/>
          </p:cNvSpPr>
          <p:nvPr>
            <p:ph type="body" sz="quarter" idx="71" hasCustomPrompt="1"/>
          </p:nvPr>
        </p:nvSpPr>
        <p:spPr>
          <a:xfrm>
            <a:off x="514796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7" name="Text Placeholder 10"/>
          <p:cNvSpPr>
            <a:spLocks noGrp="1"/>
          </p:cNvSpPr>
          <p:nvPr>
            <p:ph type="body" sz="quarter" idx="72" hasCustomPrompt="1"/>
          </p:nvPr>
        </p:nvSpPr>
        <p:spPr>
          <a:xfrm>
            <a:off x="6878750" y="4875096"/>
            <a:ext cx="1361399" cy="158039"/>
          </a:xfrm>
        </p:spPr>
        <p:txBody>
          <a:bodyPr/>
          <a:lstStyle>
            <a:lvl1pPr algn="l">
              <a:defRPr sz="1000" b="0">
                <a:solidFill>
                  <a:schemeClr val="tx1"/>
                </a:solidFill>
              </a:defRPr>
            </a:lvl1pPr>
          </a:lstStyle>
          <a:p>
            <a:pPr lvl="0"/>
            <a:r>
              <a:rPr lang="en-US" dirty="0" smtClean="0"/>
              <a:t>Click to add company</a:t>
            </a:r>
          </a:p>
        </p:txBody>
      </p:sp>
      <p:sp>
        <p:nvSpPr>
          <p:cNvPr id="88" name="Text Placeholder 12"/>
          <p:cNvSpPr>
            <a:spLocks noGrp="1"/>
          </p:cNvSpPr>
          <p:nvPr>
            <p:ph type="body" sz="quarter" idx="73" hasCustomPrompt="1"/>
          </p:nvPr>
        </p:nvSpPr>
        <p:spPr>
          <a:xfrm>
            <a:off x="6878750" y="521089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4936121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0 x Credentials">
    <p:spTree>
      <p:nvGrpSpPr>
        <p:cNvPr id="1" name=""/>
        <p:cNvGrpSpPr/>
        <p:nvPr/>
      </p:nvGrpSpPr>
      <p:grpSpPr>
        <a:xfrm>
          <a:off x="0" y="0"/>
          <a:ext cx="0" cy="0"/>
          <a:chOff x="0" y="0"/>
          <a:chExt cx="0" cy="0"/>
        </a:xfrm>
      </p:grpSpPr>
      <p:sp>
        <p:nvSpPr>
          <p:cNvPr id="38" name="Rectangle 37"/>
          <p:cNvSpPr/>
          <p:nvPr userDrawn="1"/>
        </p:nvSpPr>
        <p:spPr>
          <a:xfrm>
            <a:off x="602878" y="1150938"/>
            <a:ext cx="8735592" cy="491648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 name="Title 3"/>
          <p:cNvSpPr>
            <a:spLocks noGrp="1"/>
          </p:cNvSpPr>
          <p:nvPr userDrawn="1">
            <p:ph type="title" hasCustomPrompt="1"/>
          </p:nvPr>
        </p:nvSpPr>
        <p:spPr>
          <a:xfrm>
            <a:off x="595241" y="451869"/>
            <a:ext cx="8742358" cy="410519"/>
          </a:xfrm>
        </p:spPr>
        <p:txBody>
          <a:bodyPr/>
          <a:lstStyle>
            <a:lvl1pPr>
              <a:defRPr/>
            </a:lvl1pPr>
          </a:lstStyle>
          <a:p>
            <a:r>
              <a:rPr lang="en-US" dirty="0" smtClean="0"/>
              <a:t>Click to add title</a:t>
            </a:r>
            <a:endParaRPr lang="en-US" dirty="0"/>
          </a:p>
        </p:txBody>
      </p:sp>
      <p:grpSp>
        <p:nvGrpSpPr>
          <p:cNvPr id="44" name="Group 43"/>
          <p:cNvGrpSpPr/>
          <p:nvPr userDrawn="1"/>
        </p:nvGrpSpPr>
        <p:grpSpPr>
          <a:xfrm>
            <a:off x="757660" y="1457326"/>
            <a:ext cx="1509924" cy="2073041"/>
            <a:chOff x="604127" y="1542485"/>
            <a:chExt cx="1539345" cy="2119595"/>
          </a:xfrm>
        </p:grpSpPr>
        <p:sp>
          <p:nvSpPr>
            <p:cNvPr id="45"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46" name="Straight Connector 45"/>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47" name="Group 46"/>
          <p:cNvGrpSpPr/>
          <p:nvPr userDrawn="1"/>
        </p:nvGrpSpPr>
        <p:grpSpPr>
          <a:xfrm>
            <a:off x="2488450" y="1457326"/>
            <a:ext cx="1509924" cy="2073041"/>
            <a:chOff x="2411632" y="1542485"/>
            <a:chExt cx="1539345" cy="2119595"/>
          </a:xfrm>
        </p:grpSpPr>
        <p:sp>
          <p:nvSpPr>
            <p:cNvPr id="48"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49" name="Straight Connector 48"/>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0" name="Group 49"/>
          <p:cNvGrpSpPr/>
          <p:nvPr userDrawn="1"/>
        </p:nvGrpSpPr>
        <p:grpSpPr>
          <a:xfrm>
            <a:off x="4219241" y="1457326"/>
            <a:ext cx="1509924" cy="2073041"/>
            <a:chOff x="4219137" y="1542485"/>
            <a:chExt cx="1539345" cy="2119595"/>
          </a:xfrm>
        </p:grpSpPr>
        <p:sp>
          <p:nvSpPr>
            <p:cNvPr id="51"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2" name="Straight Connector 51"/>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3" name="Group 52"/>
          <p:cNvGrpSpPr/>
          <p:nvPr userDrawn="1"/>
        </p:nvGrpSpPr>
        <p:grpSpPr>
          <a:xfrm>
            <a:off x="5950032" y="1457326"/>
            <a:ext cx="1509924" cy="2073041"/>
            <a:chOff x="6026642" y="1542485"/>
            <a:chExt cx="1539345" cy="2119595"/>
          </a:xfrm>
        </p:grpSpPr>
        <p:sp>
          <p:nvSpPr>
            <p:cNvPr id="54"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55" name="Straight Connector 54"/>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6" name="Group 55"/>
          <p:cNvGrpSpPr/>
          <p:nvPr userDrawn="1"/>
        </p:nvGrpSpPr>
        <p:grpSpPr>
          <a:xfrm>
            <a:off x="7680821" y="1457326"/>
            <a:ext cx="1509924" cy="2073041"/>
            <a:chOff x="7834146" y="1542485"/>
            <a:chExt cx="1539345" cy="2119595"/>
          </a:xfrm>
        </p:grpSpPr>
        <p:sp>
          <p:nvSpPr>
            <p:cNvPr id="57"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58" name="Straight Connector 57"/>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59" name="Group 58"/>
          <p:cNvGrpSpPr/>
          <p:nvPr userDrawn="1"/>
        </p:nvGrpSpPr>
        <p:grpSpPr>
          <a:xfrm>
            <a:off x="757660" y="3764038"/>
            <a:ext cx="1509924" cy="2073041"/>
            <a:chOff x="604127" y="1542485"/>
            <a:chExt cx="1539345" cy="2119595"/>
          </a:xfrm>
        </p:grpSpPr>
        <p:sp>
          <p:nvSpPr>
            <p:cNvPr id="60" name="Rectangle 4"/>
            <p:cNvSpPr>
              <a:spLocks noChangeArrowheads="1"/>
            </p:cNvSpPr>
            <p:nvPr/>
          </p:nvSpPr>
          <p:spPr bwMode="gray">
            <a:xfrm>
              <a:off x="60412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1" name="Straight Connector 60"/>
            <p:cNvCxnSpPr/>
            <p:nvPr/>
          </p:nvCxnSpPr>
          <p:spPr>
            <a:xfrm>
              <a:off x="73240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2" name="Group 61"/>
          <p:cNvGrpSpPr/>
          <p:nvPr userDrawn="1"/>
        </p:nvGrpSpPr>
        <p:grpSpPr>
          <a:xfrm>
            <a:off x="2488450" y="3764038"/>
            <a:ext cx="1509924" cy="2073041"/>
            <a:chOff x="2411632" y="1542485"/>
            <a:chExt cx="1539345" cy="2119595"/>
          </a:xfrm>
        </p:grpSpPr>
        <p:sp>
          <p:nvSpPr>
            <p:cNvPr id="63" name="Rectangle 4"/>
            <p:cNvSpPr>
              <a:spLocks noChangeArrowheads="1"/>
            </p:cNvSpPr>
            <p:nvPr/>
          </p:nvSpPr>
          <p:spPr bwMode="gray">
            <a:xfrm>
              <a:off x="241163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34925">
                <a:defRPr/>
              </a:pPr>
              <a:endParaRPr lang="en-US" sz="1000" dirty="0">
                <a:solidFill>
                  <a:prstClr val="black"/>
                </a:solidFill>
                <a:ea typeface="Geneva" charset="0"/>
                <a:cs typeface="Georgia"/>
              </a:endParaRPr>
            </a:p>
          </p:txBody>
        </p:sp>
        <p:cxnSp>
          <p:nvCxnSpPr>
            <p:cNvPr id="64" name="Straight Connector 63"/>
            <p:cNvCxnSpPr/>
            <p:nvPr/>
          </p:nvCxnSpPr>
          <p:spPr>
            <a:xfrm>
              <a:off x="253991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5" name="Group 64"/>
          <p:cNvGrpSpPr/>
          <p:nvPr userDrawn="1"/>
        </p:nvGrpSpPr>
        <p:grpSpPr>
          <a:xfrm>
            <a:off x="4219241" y="3764038"/>
            <a:ext cx="1509924" cy="2073041"/>
            <a:chOff x="4219137" y="1542485"/>
            <a:chExt cx="1539345" cy="2119595"/>
          </a:xfrm>
        </p:grpSpPr>
        <p:sp>
          <p:nvSpPr>
            <p:cNvPr id="66" name="Rectangle 4"/>
            <p:cNvSpPr>
              <a:spLocks noChangeArrowheads="1"/>
            </p:cNvSpPr>
            <p:nvPr/>
          </p:nvSpPr>
          <p:spPr bwMode="gray">
            <a:xfrm>
              <a:off x="4219137"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25400">
                <a:defRPr/>
              </a:pPr>
              <a:endParaRPr lang="en-US" sz="1000" dirty="0">
                <a:solidFill>
                  <a:prstClr val="black"/>
                </a:solidFill>
                <a:ea typeface="Geneva" charset="0"/>
                <a:cs typeface="Georgia"/>
              </a:endParaRPr>
            </a:p>
          </p:txBody>
        </p:sp>
        <p:cxnSp>
          <p:nvCxnSpPr>
            <p:cNvPr id="67" name="Straight Connector 66"/>
            <p:cNvCxnSpPr/>
            <p:nvPr/>
          </p:nvCxnSpPr>
          <p:spPr>
            <a:xfrm>
              <a:off x="4347419"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68" name="Group 67"/>
          <p:cNvGrpSpPr/>
          <p:nvPr userDrawn="1"/>
        </p:nvGrpSpPr>
        <p:grpSpPr>
          <a:xfrm>
            <a:off x="5950032" y="3764038"/>
            <a:ext cx="1509924" cy="2073041"/>
            <a:chOff x="6026642" y="1542485"/>
            <a:chExt cx="1539345" cy="2119595"/>
          </a:xfrm>
        </p:grpSpPr>
        <p:sp>
          <p:nvSpPr>
            <p:cNvPr id="69" name="Rectangle 4"/>
            <p:cNvSpPr>
              <a:spLocks noChangeArrowheads="1"/>
            </p:cNvSpPr>
            <p:nvPr/>
          </p:nvSpPr>
          <p:spPr bwMode="gray">
            <a:xfrm>
              <a:off x="6026642"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0" name="Straight Connector 69"/>
            <p:cNvCxnSpPr/>
            <p:nvPr/>
          </p:nvCxnSpPr>
          <p:spPr>
            <a:xfrm>
              <a:off x="6154924"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71" name="Group 70"/>
          <p:cNvGrpSpPr/>
          <p:nvPr userDrawn="1"/>
        </p:nvGrpSpPr>
        <p:grpSpPr>
          <a:xfrm>
            <a:off x="7680821" y="3764038"/>
            <a:ext cx="1509924" cy="2073041"/>
            <a:chOff x="7834146" y="1542485"/>
            <a:chExt cx="1539345" cy="2119595"/>
          </a:xfrm>
        </p:grpSpPr>
        <p:sp>
          <p:nvSpPr>
            <p:cNvPr id="72" name="Rectangle 4"/>
            <p:cNvSpPr>
              <a:spLocks noChangeArrowheads="1"/>
            </p:cNvSpPr>
            <p:nvPr/>
          </p:nvSpPr>
          <p:spPr bwMode="gray">
            <a:xfrm>
              <a:off x="7834146" y="1542485"/>
              <a:ext cx="1539345" cy="2119595"/>
            </a:xfrm>
            <a:prstGeom prst="rect">
              <a:avLst/>
            </a:prstGeom>
            <a:solidFill>
              <a:srgbClr val="FFFFFF"/>
            </a:solidFill>
            <a:ln w="6350">
              <a:noFill/>
              <a:miter lim="800000"/>
              <a:headEnd/>
              <a:tailEnd/>
            </a:ln>
            <a:effectLst/>
          </p:spPr>
          <p:txBody>
            <a:bodyPr lIns="91440" tIns="1115568" rIns="18000" bIns="18000" anchor="t" anchorCtr="0"/>
            <a:lstStyle/>
            <a:p>
              <a:pPr marL="42863">
                <a:defRPr/>
              </a:pPr>
              <a:endParaRPr lang="en-US" sz="1000" dirty="0">
                <a:solidFill>
                  <a:prstClr val="black"/>
                </a:solidFill>
                <a:ea typeface="Geneva" charset="0"/>
                <a:cs typeface="Georgia"/>
              </a:endParaRPr>
            </a:p>
          </p:txBody>
        </p:sp>
        <p:cxnSp>
          <p:nvCxnSpPr>
            <p:cNvPr id="73" name="Straight Connector 72"/>
            <p:cNvCxnSpPr/>
            <p:nvPr/>
          </p:nvCxnSpPr>
          <p:spPr>
            <a:xfrm>
              <a:off x="7962428" y="2459304"/>
              <a:ext cx="128339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74" name="Text Placeholder 10"/>
          <p:cNvSpPr>
            <a:spLocks noGrp="1"/>
          </p:cNvSpPr>
          <p:nvPr>
            <p:ph type="body" sz="quarter" idx="48" hasCustomPrompt="1"/>
          </p:nvPr>
        </p:nvSpPr>
        <p:spPr>
          <a:xfrm>
            <a:off x="831922"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75" name="Text Placeholder 12"/>
          <p:cNvSpPr>
            <a:spLocks noGrp="1"/>
          </p:cNvSpPr>
          <p:nvPr>
            <p:ph type="body" sz="quarter" idx="49" hasCustomPrompt="1"/>
          </p:nvPr>
        </p:nvSpPr>
        <p:spPr>
          <a:xfrm>
            <a:off x="831922"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6" name="Text Placeholder 10"/>
          <p:cNvSpPr>
            <a:spLocks noGrp="1"/>
          </p:cNvSpPr>
          <p:nvPr>
            <p:ph type="body" sz="quarter" idx="50" hasCustomPrompt="1"/>
          </p:nvPr>
        </p:nvSpPr>
        <p:spPr>
          <a:xfrm>
            <a:off x="831922"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77" name="Text Placeholder 12"/>
          <p:cNvSpPr>
            <a:spLocks noGrp="1"/>
          </p:cNvSpPr>
          <p:nvPr>
            <p:ph type="body" sz="quarter" idx="51" hasCustomPrompt="1"/>
          </p:nvPr>
        </p:nvSpPr>
        <p:spPr>
          <a:xfrm>
            <a:off x="831922"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78" name="Text Placeholder 10"/>
          <p:cNvSpPr>
            <a:spLocks noGrp="1"/>
          </p:cNvSpPr>
          <p:nvPr>
            <p:ph type="body" sz="quarter" idx="52" hasCustomPrompt="1"/>
          </p:nvPr>
        </p:nvSpPr>
        <p:spPr>
          <a:xfrm>
            <a:off x="2562713"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79" name="Text Placeholder 12"/>
          <p:cNvSpPr>
            <a:spLocks noGrp="1"/>
          </p:cNvSpPr>
          <p:nvPr>
            <p:ph type="body" sz="quarter" idx="53" hasCustomPrompt="1"/>
          </p:nvPr>
        </p:nvSpPr>
        <p:spPr>
          <a:xfrm>
            <a:off x="2562713"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0" name="Text Placeholder 10"/>
          <p:cNvSpPr>
            <a:spLocks noGrp="1"/>
          </p:cNvSpPr>
          <p:nvPr>
            <p:ph type="body" sz="quarter" idx="54" hasCustomPrompt="1"/>
          </p:nvPr>
        </p:nvSpPr>
        <p:spPr>
          <a:xfrm>
            <a:off x="2562713"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81" name="Text Placeholder 12"/>
          <p:cNvSpPr>
            <a:spLocks noGrp="1"/>
          </p:cNvSpPr>
          <p:nvPr>
            <p:ph type="body" sz="quarter" idx="55" hasCustomPrompt="1"/>
          </p:nvPr>
        </p:nvSpPr>
        <p:spPr>
          <a:xfrm>
            <a:off x="2562713"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2" name="Text Placeholder 10"/>
          <p:cNvSpPr>
            <a:spLocks noGrp="1"/>
          </p:cNvSpPr>
          <p:nvPr>
            <p:ph type="body" sz="quarter" idx="56" hasCustomPrompt="1"/>
          </p:nvPr>
        </p:nvSpPr>
        <p:spPr>
          <a:xfrm>
            <a:off x="429350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83" name="Text Placeholder 12"/>
          <p:cNvSpPr>
            <a:spLocks noGrp="1"/>
          </p:cNvSpPr>
          <p:nvPr>
            <p:ph type="body" sz="quarter" idx="57" hasCustomPrompt="1"/>
          </p:nvPr>
        </p:nvSpPr>
        <p:spPr>
          <a:xfrm>
            <a:off x="429350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84" name="Text Placeholder 10"/>
          <p:cNvSpPr>
            <a:spLocks noGrp="1"/>
          </p:cNvSpPr>
          <p:nvPr>
            <p:ph type="body" sz="quarter" idx="58" hasCustomPrompt="1"/>
          </p:nvPr>
        </p:nvSpPr>
        <p:spPr>
          <a:xfrm>
            <a:off x="429350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85" name="Text Placeholder 12"/>
          <p:cNvSpPr>
            <a:spLocks noGrp="1"/>
          </p:cNvSpPr>
          <p:nvPr>
            <p:ph type="body" sz="quarter" idx="59" hasCustomPrompt="1"/>
          </p:nvPr>
        </p:nvSpPr>
        <p:spPr>
          <a:xfrm>
            <a:off x="4293504" y="5199027"/>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2" name="Text Placeholder 10"/>
          <p:cNvSpPr>
            <a:spLocks noGrp="1"/>
          </p:cNvSpPr>
          <p:nvPr>
            <p:ph type="body" sz="quarter" idx="60" hasCustomPrompt="1"/>
          </p:nvPr>
        </p:nvSpPr>
        <p:spPr>
          <a:xfrm>
            <a:off x="602429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97" name="Text Placeholder 12"/>
          <p:cNvSpPr>
            <a:spLocks noGrp="1"/>
          </p:cNvSpPr>
          <p:nvPr>
            <p:ph type="body" sz="quarter" idx="61" hasCustomPrompt="1"/>
          </p:nvPr>
        </p:nvSpPr>
        <p:spPr>
          <a:xfrm>
            <a:off x="602429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98" name="Text Placeholder 10"/>
          <p:cNvSpPr>
            <a:spLocks noGrp="1"/>
          </p:cNvSpPr>
          <p:nvPr>
            <p:ph type="body" sz="quarter" idx="62" hasCustomPrompt="1"/>
          </p:nvPr>
        </p:nvSpPr>
        <p:spPr>
          <a:xfrm>
            <a:off x="602429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99" name="Text Placeholder 12"/>
          <p:cNvSpPr>
            <a:spLocks noGrp="1"/>
          </p:cNvSpPr>
          <p:nvPr>
            <p:ph type="body" sz="quarter" idx="63" hasCustomPrompt="1"/>
          </p:nvPr>
        </p:nvSpPr>
        <p:spPr>
          <a:xfrm>
            <a:off x="602429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0" name="Text Placeholder 10"/>
          <p:cNvSpPr>
            <a:spLocks noGrp="1"/>
          </p:cNvSpPr>
          <p:nvPr>
            <p:ph type="body" sz="quarter" idx="64" hasCustomPrompt="1"/>
          </p:nvPr>
        </p:nvSpPr>
        <p:spPr>
          <a:xfrm>
            <a:off x="7755084" y="2570046"/>
            <a:ext cx="1361399" cy="158039"/>
          </a:xfrm>
        </p:spPr>
        <p:txBody>
          <a:bodyPr/>
          <a:lstStyle>
            <a:lvl1pPr algn="l">
              <a:defRPr sz="1000" b="0">
                <a:solidFill>
                  <a:schemeClr val="tx1"/>
                </a:solidFill>
              </a:defRPr>
            </a:lvl1pPr>
          </a:lstStyle>
          <a:p>
            <a:pPr lvl="0"/>
            <a:r>
              <a:rPr lang="en-US" dirty="0" smtClean="0"/>
              <a:t>Click to add company</a:t>
            </a:r>
          </a:p>
        </p:txBody>
      </p:sp>
      <p:sp>
        <p:nvSpPr>
          <p:cNvPr id="101" name="Text Placeholder 12"/>
          <p:cNvSpPr>
            <a:spLocks noGrp="1"/>
          </p:cNvSpPr>
          <p:nvPr>
            <p:ph type="body" sz="quarter" idx="65" hasCustomPrompt="1"/>
          </p:nvPr>
        </p:nvSpPr>
        <p:spPr>
          <a:xfrm>
            <a:off x="7755084" y="29058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
        <p:nvSpPr>
          <p:cNvPr id="102" name="Text Placeholder 10"/>
          <p:cNvSpPr>
            <a:spLocks noGrp="1"/>
          </p:cNvSpPr>
          <p:nvPr>
            <p:ph type="body" sz="quarter" idx="66" hasCustomPrompt="1"/>
          </p:nvPr>
        </p:nvSpPr>
        <p:spPr>
          <a:xfrm>
            <a:off x="7755084" y="4859221"/>
            <a:ext cx="1361399" cy="158039"/>
          </a:xfrm>
        </p:spPr>
        <p:txBody>
          <a:bodyPr/>
          <a:lstStyle>
            <a:lvl1pPr algn="l">
              <a:defRPr sz="1000" b="0">
                <a:solidFill>
                  <a:schemeClr val="tx1"/>
                </a:solidFill>
              </a:defRPr>
            </a:lvl1pPr>
          </a:lstStyle>
          <a:p>
            <a:pPr lvl="0"/>
            <a:r>
              <a:rPr lang="en-US" dirty="0" smtClean="0"/>
              <a:t>Click to add company</a:t>
            </a:r>
          </a:p>
        </p:txBody>
      </p:sp>
      <p:sp>
        <p:nvSpPr>
          <p:cNvPr id="103" name="Text Placeholder 12"/>
          <p:cNvSpPr>
            <a:spLocks noGrp="1"/>
          </p:cNvSpPr>
          <p:nvPr>
            <p:ph type="body" sz="quarter" idx="67" hasCustomPrompt="1"/>
          </p:nvPr>
        </p:nvSpPr>
        <p:spPr>
          <a:xfrm>
            <a:off x="7755084" y="5204548"/>
            <a:ext cx="1361399" cy="269128"/>
          </a:xfrm>
        </p:spPr>
        <p:txBody>
          <a:bodyPr/>
          <a:lstStyle>
            <a:lvl1pPr algn="l">
              <a:spcBef>
                <a:spcPts val="0"/>
              </a:spcBef>
              <a:defRPr sz="900" b="0">
                <a:solidFill>
                  <a:schemeClr val="tx1"/>
                </a:solidFill>
              </a:defRPr>
            </a:lvl1pPr>
            <a:lvl2pPr>
              <a:defRPr sz="800" b="0">
                <a:solidFill>
                  <a:schemeClr val="tx1"/>
                </a:solidFill>
              </a:defRPr>
            </a:lvl2pPr>
            <a:lvl3pPr>
              <a:defRPr sz="800" b="0">
                <a:solidFill>
                  <a:schemeClr val="tx1"/>
                </a:solidFill>
              </a:defRPr>
            </a:lvl3pPr>
            <a:lvl4pPr>
              <a:defRPr sz="800" b="0">
                <a:solidFill>
                  <a:schemeClr val="tx1"/>
                </a:solidFill>
              </a:defRPr>
            </a:lvl4pPr>
            <a:lvl5pPr>
              <a:defRPr sz="800" b="0">
                <a:solidFill>
                  <a:schemeClr val="tx1"/>
                </a:solidFill>
              </a:defRPr>
            </a:lvl5pPr>
          </a:lstStyle>
          <a:p>
            <a:pPr lvl="0"/>
            <a:r>
              <a:rPr lang="en-US" dirty="0" smtClean="0"/>
              <a:t>Click to add assignment</a:t>
            </a:r>
          </a:p>
        </p:txBody>
      </p:sp>
    </p:spTree>
    <p:extLst>
      <p:ext uri="{BB962C8B-B14F-4D97-AF65-F5344CB8AC3E}">
        <p14:creationId xmlns:p14="http://schemas.microsoft.com/office/powerpoint/2010/main" val="1556834842"/>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 Plain">
    <p:spTree>
      <p:nvGrpSpPr>
        <p:cNvPr id="1" name=""/>
        <p:cNvGrpSpPr/>
        <p:nvPr/>
      </p:nvGrpSpPr>
      <p:grpSpPr>
        <a:xfrm>
          <a:off x="0" y="0"/>
          <a:ext cx="0" cy="0"/>
          <a:chOff x="0" y="0"/>
          <a:chExt cx="0" cy="0"/>
        </a:xfrm>
      </p:grpSpPr>
      <p:sp>
        <p:nvSpPr>
          <p:cNvPr id="14" name="Text Placeholder 13"/>
          <p:cNvSpPr>
            <a:spLocks noGrp="1"/>
          </p:cNvSpPr>
          <p:nvPr>
            <p:ph type="body" sz="quarter" idx="13" hasCustomPrompt="1"/>
          </p:nvPr>
        </p:nvSpPr>
        <p:spPr>
          <a:xfrm>
            <a:off x="595049" y="3200401"/>
            <a:ext cx="8739981" cy="962025"/>
          </a:xfrm>
        </p:spPr>
        <p:txBody>
          <a:bodyPr/>
          <a:lstStyle>
            <a:lvl1pPr>
              <a:defRPr sz="2000" b="0"/>
            </a:lvl1pPr>
          </a:lstStyle>
          <a:p>
            <a:pPr lvl="0"/>
            <a:r>
              <a:rPr lang="en-US" dirty="0" smtClean="0"/>
              <a:t>Sub-title</a:t>
            </a:r>
            <a:endParaRPr lang="en-GB" dirty="0"/>
          </a:p>
        </p:txBody>
      </p:sp>
      <p:cxnSp>
        <p:nvCxnSpPr>
          <p:cNvPr id="3" name="Straight Connector 2"/>
          <p:cNvCxnSpPr/>
          <p:nvPr userDrawn="1"/>
        </p:nvCxnSpPr>
        <p:spPr>
          <a:xfrm>
            <a:off x="589672" y="5483009"/>
            <a:ext cx="874583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itle 1"/>
          <p:cNvSpPr>
            <a:spLocks noGrp="1"/>
          </p:cNvSpPr>
          <p:nvPr>
            <p:ph type="title" hasCustomPrompt="1"/>
          </p:nvPr>
        </p:nvSpPr>
        <p:spPr>
          <a:xfrm>
            <a:off x="608592" y="469574"/>
            <a:ext cx="8742358" cy="1510131"/>
          </a:xfrm>
        </p:spPr>
        <p:txBody>
          <a:bodyPr vert="horz" lIns="0" tIns="0" rIns="0" bIns="0" rtlCol="0">
            <a:noAutofit/>
          </a:bodyPr>
          <a:lstStyle>
            <a:lvl1pPr>
              <a:defRPr lang="en-US" sz="4500" baseline="0">
                <a:solidFill>
                  <a:schemeClr val="tx2"/>
                </a:solidFill>
                <a:ea typeface="+mn-ea"/>
              </a:defRPr>
            </a:lvl1pPr>
          </a:lstStyle>
          <a:p>
            <a:pPr marL="0" lvl="0" indent="0">
              <a:spcBef>
                <a:spcPts val="0"/>
              </a:spcBef>
              <a:buFontTx/>
            </a:pPr>
            <a:r>
              <a:rPr lang="en-US" dirty="0" smtClean="0"/>
              <a:t>title</a:t>
            </a:r>
            <a:endParaRPr lang="en-US" dirty="0"/>
          </a:p>
        </p:txBody>
      </p:sp>
      <p:sp>
        <p:nvSpPr>
          <p:cNvPr id="4" name="Text Placeholder 3"/>
          <p:cNvSpPr>
            <a:spLocks noGrp="1"/>
          </p:cNvSpPr>
          <p:nvPr>
            <p:ph type="body" sz="quarter" idx="12" hasCustomPrompt="1"/>
          </p:nvPr>
        </p:nvSpPr>
        <p:spPr>
          <a:xfrm>
            <a:off x="605367" y="5048250"/>
            <a:ext cx="8739981" cy="409575"/>
          </a:xfrm>
        </p:spPr>
        <p:txBody>
          <a:bodyPr anchor="b"/>
          <a:lstStyle>
            <a:lvl1pPr>
              <a:defRPr b="0">
                <a:solidFill>
                  <a:schemeClr val="tx1"/>
                </a:solidFill>
              </a:defRPr>
            </a:lvl1pPr>
          </a:lstStyle>
          <a:p>
            <a:pPr lvl="0"/>
            <a:r>
              <a:rPr lang="en-US" dirty="0" smtClean="0"/>
              <a:t>date</a:t>
            </a:r>
            <a:endParaRPr lang="en-GB" dirty="0"/>
          </a:p>
        </p:txBody>
      </p:sp>
      <p:pic>
        <p:nvPicPr>
          <p:cNvPr id="15" name="Picture 14" descr="EgonZegner_logo_Black.eps"/>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07" y="5635244"/>
            <a:ext cx="3229162" cy="515331"/>
          </a:xfrm>
          <a:prstGeom prst="rect">
            <a:avLst/>
          </a:prstGeom>
        </p:spPr>
      </p:pic>
    </p:spTree>
    <p:extLst>
      <p:ext uri="{BB962C8B-B14F-4D97-AF65-F5344CB8AC3E}">
        <p14:creationId xmlns:p14="http://schemas.microsoft.com/office/powerpoint/2010/main" val="14724807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5" name="Content Placeholder 4"/>
          <p:cNvSpPr>
            <a:spLocks noGrp="1"/>
          </p:cNvSpPr>
          <p:nvPr>
            <p:ph sz="quarter" idx="10"/>
          </p:nvPr>
        </p:nvSpPr>
        <p:spPr>
          <a:xfrm>
            <a:off x="608806" y="1143148"/>
            <a:ext cx="8724817" cy="4924425"/>
          </a:xfrm>
        </p:spPr>
        <p:txBody>
          <a:bodyPr/>
          <a:lstStyle>
            <a:lvl2pPr marL="0" indent="0">
              <a:buNone/>
              <a:defRPr/>
            </a:lvl2pPr>
            <a:lvl3pPr marL="400050" indent="-168275">
              <a:buFont typeface="Arial" pitchFamily="34" charset="0"/>
              <a:buChar char="•"/>
              <a:defRPr/>
            </a:lvl3pPr>
            <a:lvl4pPr marL="628650" indent="-173038">
              <a:defRPr/>
            </a:lvl4pPr>
            <a:lvl5pPr marL="857250" indent="-1778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5666776"/>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add title</a:t>
            </a:r>
            <a:endParaRPr lang="en-US" dirty="0"/>
          </a:p>
        </p:txBody>
      </p:sp>
    </p:spTree>
    <p:extLst>
      <p:ext uri="{BB962C8B-B14F-4D97-AF65-F5344CB8AC3E}">
        <p14:creationId xmlns:p14="http://schemas.microsoft.com/office/powerpoint/2010/main" val="151725452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rofile 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880" y="444520"/>
            <a:ext cx="8742358" cy="410519"/>
          </a:xfrm>
        </p:spPr>
        <p:txBody>
          <a:bodyPr/>
          <a:lstStyle>
            <a:lvl1pPr>
              <a:defRPr b="0" baseline="0">
                <a:solidFill>
                  <a:schemeClr val="tx1"/>
                </a:solidFill>
              </a:defRPr>
            </a:lvl1pPr>
          </a:lstStyle>
          <a:p>
            <a:r>
              <a:rPr lang="en-US" dirty="0" smtClean="0"/>
              <a:t>Click to enter Candidate name</a:t>
            </a:r>
            <a:endParaRPr lang="en-US" dirty="0"/>
          </a:p>
        </p:txBody>
      </p:sp>
      <p:sp>
        <p:nvSpPr>
          <p:cNvPr id="3" name="Content Placeholder 2"/>
          <p:cNvSpPr>
            <a:spLocks noGrp="1"/>
          </p:cNvSpPr>
          <p:nvPr>
            <p:ph idx="1" hasCustomPrompt="1"/>
          </p:nvPr>
        </p:nvSpPr>
        <p:spPr>
          <a:xfrm>
            <a:off x="594361" y="1146189"/>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
        <p:nvSpPr>
          <p:cNvPr id="6" name="Content Placeholder 2"/>
          <p:cNvSpPr>
            <a:spLocks noGrp="1"/>
          </p:cNvSpPr>
          <p:nvPr>
            <p:ph idx="10" hasCustomPrompt="1"/>
          </p:nvPr>
        </p:nvSpPr>
        <p:spPr>
          <a:xfrm>
            <a:off x="5048249" y="1146189"/>
            <a:ext cx="4272913" cy="4922825"/>
          </a:xfrm>
          <a:ln>
            <a:solidFill>
              <a:schemeClr val="tx1">
                <a:lumMod val="50000"/>
                <a:lumOff val="50000"/>
              </a:schemeClr>
            </a:solidFill>
          </a:ln>
        </p:spPr>
        <p:txBody>
          <a:bodyPr lIns="91440" tIns="45720" rIns="91440" bIns="45720">
            <a:noAutofit/>
          </a:bodyPr>
          <a:lstStyle>
            <a:lvl1pPr marL="1076325" indent="-1076325">
              <a:lnSpc>
                <a:spcPct val="100000"/>
              </a:lnSpc>
              <a:spcBef>
                <a:spcPts val="0"/>
              </a:spcBef>
              <a:tabLst>
                <a:tab pos="3228975" algn="l"/>
              </a:tabLst>
              <a:defRPr sz="900" b="0">
                <a:solidFill>
                  <a:schemeClr val="tx1"/>
                </a:solidFill>
                <a:latin typeface="+mn-lt"/>
                <a:cs typeface="Georgia"/>
              </a:defRPr>
            </a:lvl1pPr>
            <a:lvl2pPr marL="1076325" indent="-1076325">
              <a:lnSpc>
                <a:spcPct val="100000"/>
              </a:lnSpc>
              <a:spcBef>
                <a:spcPts val="0"/>
              </a:spcBef>
              <a:buNone/>
              <a:tabLst>
                <a:tab pos="3228975" algn="l"/>
              </a:tabLst>
              <a:defRPr sz="900" b="0">
                <a:solidFill>
                  <a:schemeClr val="tx1"/>
                </a:solidFill>
                <a:latin typeface="+mn-lt"/>
              </a:defRPr>
            </a:lvl2pPr>
            <a:lvl3pPr>
              <a:lnSpc>
                <a:spcPct val="120000"/>
              </a:lnSpc>
              <a:spcBef>
                <a:spcPts val="0"/>
              </a:spcBef>
              <a:defRPr sz="1000">
                <a:latin typeface="+mn-lt"/>
              </a:defRPr>
            </a:lvl3pPr>
            <a:lvl4pPr>
              <a:lnSpc>
                <a:spcPct val="120000"/>
              </a:lnSpc>
              <a:spcBef>
                <a:spcPts val="0"/>
              </a:spcBef>
              <a:defRPr sz="1000">
                <a:latin typeface="+mn-lt"/>
              </a:defRPr>
            </a:lvl4pPr>
            <a:lvl5pPr>
              <a:lnSpc>
                <a:spcPct val="120000"/>
              </a:lnSpc>
              <a:spcBef>
                <a:spcPts val="0"/>
              </a:spcBef>
              <a:defRPr sz="1000">
                <a:latin typeface="+mn-lt"/>
              </a:defRPr>
            </a:lvl5pPr>
          </a:lstStyle>
          <a:p>
            <a:pPr lvl="0"/>
            <a:r>
              <a:rPr lang="en-US" dirty="0" smtClean="0"/>
              <a:t>Click to add text</a:t>
            </a:r>
          </a:p>
          <a:p>
            <a:pPr lvl="1"/>
            <a:r>
              <a:rPr lang="en-US" dirty="0" smtClean="0"/>
              <a:t>Second level</a:t>
            </a:r>
          </a:p>
        </p:txBody>
      </p:sp>
    </p:spTree>
    <p:extLst>
      <p:ext uri="{BB962C8B-B14F-4D97-AF65-F5344CB8AC3E}">
        <p14:creationId xmlns:p14="http://schemas.microsoft.com/office/powerpoint/2010/main" val="1398243754"/>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0">
                <a:solidFill>
                  <a:schemeClr val="tx1"/>
                </a:solidFill>
              </a:defRPr>
            </a:lvl1pPr>
          </a:lstStyle>
          <a:p>
            <a:r>
              <a:rPr lang="en-US" dirty="0" smtClean="0"/>
              <a:t>Click to add title</a:t>
            </a:r>
            <a:endParaRPr lang="en-US" dirty="0"/>
          </a:p>
        </p:txBody>
      </p:sp>
      <p:sp>
        <p:nvSpPr>
          <p:cNvPr id="6" name="Content Placeholder 5"/>
          <p:cNvSpPr>
            <a:spLocks noGrp="1"/>
          </p:cNvSpPr>
          <p:nvPr>
            <p:ph sz="quarter" idx="10"/>
          </p:nvPr>
        </p:nvSpPr>
        <p:spPr>
          <a:xfrm>
            <a:off x="598488" y="1151516"/>
            <a:ext cx="416361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1"/>
          </p:nvPr>
        </p:nvSpPr>
        <p:spPr>
          <a:xfrm>
            <a:off x="5181733" y="1151516"/>
            <a:ext cx="4161896" cy="4927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5818801"/>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Consultant Profi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Picture Placeholder 3"/>
          <p:cNvSpPr>
            <a:spLocks noGrp="1"/>
          </p:cNvSpPr>
          <p:nvPr>
            <p:ph type="pic" sz="quarter" idx="11"/>
          </p:nvPr>
        </p:nvSpPr>
        <p:spPr>
          <a:xfrm>
            <a:off x="612935" y="1152168"/>
            <a:ext cx="1980932" cy="2286000"/>
          </a:xfrm>
        </p:spPr>
      </p:sp>
      <p:sp>
        <p:nvSpPr>
          <p:cNvPr id="4" name="Text Placeholder 6"/>
          <p:cNvSpPr>
            <a:spLocks noGrp="1"/>
          </p:cNvSpPr>
          <p:nvPr>
            <p:ph type="body" sz="quarter" idx="13" hasCustomPrompt="1"/>
          </p:nvPr>
        </p:nvSpPr>
        <p:spPr>
          <a:xfrm>
            <a:off x="2932246" y="1152169"/>
            <a:ext cx="5556646" cy="287101"/>
          </a:xfrm>
        </p:spPr>
        <p:txBody>
          <a:bodyPr/>
          <a:lstStyle>
            <a:lvl1pPr>
              <a:defRPr baseline="0"/>
            </a:lvl1pPr>
          </a:lstStyle>
          <a:p>
            <a:pPr lvl="0"/>
            <a:r>
              <a:rPr lang="en-US" dirty="0" smtClean="0"/>
              <a:t>[Name goes here]</a:t>
            </a:r>
          </a:p>
        </p:txBody>
      </p:sp>
      <p:sp>
        <p:nvSpPr>
          <p:cNvPr id="5" name="Text Placeholder 6"/>
          <p:cNvSpPr>
            <a:spLocks noGrp="1"/>
          </p:cNvSpPr>
          <p:nvPr>
            <p:ph type="body" sz="quarter" idx="14" hasCustomPrompt="1"/>
          </p:nvPr>
        </p:nvSpPr>
        <p:spPr>
          <a:xfrm>
            <a:off x="2932246" y="1439743"/>
            <a:ext cx="5556646" cy="230115"/>
          </a:xfrm>
        </p:spPr>
        <p:txBody>
          <a:bodyPr anchor="ctr"/>
          <a:lstStyle>
            <a:lvl1pPr>
              <a:spcBef>
                <a:spcPts val="1200"/>
              </a:spcBef>
              <a:defRPr sz="1200" baseline="0"/>
            </a:lvl1pPr>
          </a:lstStyle>
          <a:p>
            <a:pPr lvl="0"/>
            <a:r>
              <a:rPr lang="en-US" dirty="0" smtClean="0"/>
              <a:t>[Location]</a:t>
            </a:r>
          </a:p>
        </p:txBody>
      </p:sp>
      <p:sp>
        <p:nvSpPr>
          <p:cNvPr id="6" name="Text Placeholder 6"/>
          <p:cNvSpPr>
            <a:spLocks noGrp="1"/>
          </p:cNvSpPr>
          <p:nvPr>
            <p:ph type="body" sz="quarter" idx="15" hasCustomPrompt="1"/>
          </p:nvPr>
        </p:nvSpPr>
        <p:spPr>
          <a:xfrm>
            <a:off x="2932246" y="1860689"/>
            <a:ext cx="5556646" cy="445273"/>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7" name="Text Placeholder 6"/>
          <p:cNvSpPr>
            <a:spLocks noGrp="1"/>
          </p:cNvSpPr>
          <p:nvPr>
            <p:ph type="body" sz="quarter" idx="16" hasCustomPrompt="1"/>
          </p:nvPr>
        </p:nvSpPr>
        <p:spPr>
          <a:xfrm>
            <a:off x="2932246" y="2560403"/>
            <a:ext cx="5556646" cy="882594"/>
          </a:xfrm>
        </p:spPr>
        <p:txBody>
          <a:bodyPr anchor="t"/>
          <a:lstStyle>
            <a:lvl1pPr>
              <a:spcBef>
                <a:spcPts val="1200"/>
              </a:spcBef>
              <a:defRPr sz="1000" b="0" baseline="0">
                <a:solidFill>
                  <a:schemeClr val="tx1"/>
                </a:solidFill>
              </a:defRPr>
            </a:lvl1pPr>
          </a:lstStyle>
          <a:p>
            <a:pPr lvl="0"/>
            <a:r>
              <a:rPr lang="en-US" dirty="0" smtClean="0"/>
              <a:t>Click to add text</a:t>
            </a:r>
          </a:p>
        </p:txBody>
      </p:sp>
      <p:sp>
        <p:nvSpPr>
          <p:cNvPr id="8" name="Text Placeholder 11"/>
          <p:cNvSpPr>
            <a:spLocks noGrp="1"/>
          </p:cNvSpPr>
          <p:nvPr>
            <p:ph type="body" sz="quarter" idx="17" hasCustomPrompt="1"/>
          </p:nvPr>
        </p:nvSpPr>
        <p:spPr>
          <a:xfrm>
            <a:off x="612247" y="3762376"/>
            <a:ext cx="7885245" cy="2316163"/>
          </a:xfrm>
        </p:spPr>
        <p:txBody>
          <a:bodyPr/>
          <a:lstStyle>
            <a:lvl1pPr>
              <a:defRPr sz="1000" b="0">
                <a:solidFill>
                  <a:schemeClr val="tx1"/>
                </a:solidFill>
              </a:defRPr>
            </a:lvl1pPr>
          </a:lstStyle>
          <a:p>
            <a:pPr lvl="0"/>
            <a:r>
              <a:rPr lang="en-US" dirty="0" smtClean="0"/>
              <a:t>Click to add text</a:t>
            </a:r>
          </a:p>
        </p:txBody>
      </p:sp>
      <p:sp>
        <p:nvSpPr>
          <p:cNvPr id="9" name="TextBox 8"/>
          <p:cNvSpPr txBox="1"/>
          <p:nvPr userDrawn="1"/>
        </p:nvSpPr>
        <p:spPr>
          <a:xfrm>
            <a:off x="2932246" y="1669857"/>
            <a:ext cx="5120640" cy="199350"/>
          </a:xfrm>
          <a:prstGeom prst="rect">
            <a:avLst/>
          </a:prstGeom>
          <a:noFill/>
        </p:spPr>
        <p:txBody>
          <a:bodyPr wrap="square" lIns="0" tIns="0" rIns="0" bIns="0" rtlCol="0" anchor="b">
            <a:noAutofit/>
          </a:bodyPr>
          <a:lstStyle/>
          <a:p>
            <a:r>
              <a:rPr lang="en-GB" sz="1000" b="1" dirty="0" smtClean="0">
                <a:solidFill>
                  <a:prstClr val="black"/>
                </a:solidFill>
              </a:rPr>
              <a:t>Education</a:t>
            </a:r>
          </a:p>
        </p:txBody>
      </p:sp>
      <p:sp>
        <p:nvSpPr>
          <p:cNvPr id="10" name="TextBox 9"/>
          <p:cNvSpPr txBox="1"/>
          <p:nvPr userDrawn="1"/>
        </p:nvSpPr>
        <p:spPr>
          <a:xfrm>
            <a:off x="2932246" y="2362945"/>
            <a:ext cx="5120640" cy="199350"/>
          </a:xfrm>
          <a:prstGeom prst="rect">
            <a:avLst/>
          </a:prstGeom>
          <a:noFill/>
        </p:spPr>
        <p:txBody>
          <a:bodyPr wrap="square" lIns="0" tIns="0" rIns="0" bIns="0" rtlCol="0" anchor="b">
            <a:noAutofit/>
          </a:bodyPr>
          <a:lstStyle/>
          <a:p>
            <a:r>
              <a:rPr lang="en-GB" sz="1000" b="1" dirty="0" smtClean="0">
                <a:solidFill>
                  <a:prstClr val="black"/>
                </a:solidFill>
              </a:rPr>
              <a:t>Previous Experience</a:t>
            </a:r>
          </a:p>
        </p:txBody>
      </p:sp>
    </p:spTree>
    <p:extLst>
      <p:ext uri="{BB962C8B-B14F-4D97-AF65-F5344CB8AC3E}">
        <p14:creationId xmlns:p14="http://schemas.microsoft.com/office/powerpoint/2010/main" val="563653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6" Type="http://schemas.openxmlformats.org/officeDocument/2006/relationships/theme" Target="../theme/theme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theme" Target="../theme/theme5.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6" Type="http://schemas.openxmlformats.org/officeDocument/2006/relationships/theme" Target="../theme/theme6.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6" Type="http://schemas.openxmlformats.org/officeDocument/2006/relationships/theme" Target="../theme/theme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2" Type="http://schemas.openxmlformats.org/officeDocument/2006/relationships/slideLayout" Target="../slideLayouts/slideLayout95.xml"/><Relationship Id="rId16" Type="http://schemas.openxmlformats.org/officeDocument/2006/relationships/theme" Target="../theme/theme8.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6" Type="http://schemas.openxmlformats.org/officeDocument/2006/relationships/theme" Target="../theme/theme9.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7" y="451880"/>
            <a:ext cx="8742358" cy="410519"/>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7" y="1147350"/>
            <a:ext cx="8742358" cy="504069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594367" y="6299021"/>
            <a:ext cx="874235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9141778" y="6530159"/>
            <a:ext cx="316112" cy="200055"/>
          </a:xfrm>
          <a:prstGeom prst="rect">
            <a:avLst/>
          </a:prstGeom>
          <a:noFill/>
        </p:spPr>
        <p:txBody>
          <a:bodyPr wrap="none" rtlCol="0">
            <a:spAutoFit/>
          </a:bodyPr>
          <a:lstStyle/>
          <a:p>
            <a:pPr algn="r" defTabSz="457200" fontAlgn="auto">
              <a:spcBef>
                <a:spcPts val="0"/>
              </a:spcBef>
              <a:spcAft>
                <a:spcPts val="0"/>
              </a:spcAft>
            </a:pPr>
            <a:fld id="{5B46F2D9-2BF1-534D-A675-70D07155E114}" type="slidenum">
              <a:rPr lang="en-US" sz="700" smtClean="0">
                <a:solidFill>
                  <a:prstClr val="black"/>
                </a:solidFill>
                <a:latin typeface="Georgia"/>
              </a:rPr>
              <a:pPr algn="r" defTabSz="457200" fontAlgn="auto">
                <a:spcBef>
                  <a:spcPts val="0"/>
                </a:spcBef>
                <a:spcAft>
                  <a:spcPts val="0"/>
                </a:spcAft>
              </a:pPr>
              <a:t>‹#›</a:t>
            </a:fld>
            <a:endParaRPr lang="en-US" sz="700" dirty="0">
              <a:solidFill>
                <a:prstClr val="black"/>
              </a:solidFill>
              <a:latin typeface="Georgia"/>
            </a:endParaRPr>
          </a:p>
        </p:txBody>
      </p:sp>
      <p:sp>
        <p:nvSpPr>
          <p:cNvPr id="6" name="Rectangle 5"/>
          <p:cNvSpPr/>
          <p:nvPr/>
        </p:nvSpPr>
        <p:spPr>
          <a:xfrm>
            <a:off x="8161870" y="6530159"/>
            <a:ext cx="978793" cy="200055"/>
          </a:xfrm>
          <a:prstGeom prst="rect">
            <a:avLst/>
          </a:prstGeom>
          <a:noFill/>
        </p:spPr>
        <p:txBody>
          <a:bodyPr wrap="none" rIns="0" rtlCol="0">
            <a:spAutoFit/>
          </a:bodyPr>
          <a:lstStyle/>
          <a:p>
            <a:pPr algn="r" defTabSz="457200" fontAlgn="auto">
              <a:spcBef>
                <a:spcPts val="0"/>
              </a:spcBef>
              <a:spcAft>
                <a:spcPts val="0"/>
              </a:spcAft>
            </a:pPr>
            <a:r>
              <a:rPr lang="de-DE" sz="700" dirty="0" smtClean="0">
                <a:solidFill>
                  <a:prstClr val="black"/>
                </a:solidFill>
                <a:latin typeface="Georgia"/>
              </a:rPr>
              <a:t>© 2013 Egon Zehnder</a:t>
            </a:r>
            <a:endParaRPr lang="de-DE" sz="700" dirty="0">
              <a:solidFill>
                <a:prstClr val="black"/>
              </a:solidFill>
              <a:latin typeface="Georgia"/>
            </a:endParaRPr>
          </a:p>
        </p:txBody>
      </p:sp>
    </p:spTree>
    <p:extLst>
      <p:ext uri="{BB962C8B-B14F-4D97-AF65-F5344CB8AC3E}">
        <p14:creationId xmlns:p14="http://schemas.microsoft.com/office/powerpoint/2010/main" val="1080473840"/>
      </p:ext>
    </p:extLst>
  </p:cSld>
  <p:clrMap bg1="lt1" tx1="dk1" bg2="lt2" tx2="dk2" accent1="accent1" accent2="accent2" accent3="accent3" accent4="accent4" accent5="accent5" accent6="accent6" hlink="hlink" folHlink="folHlink"/>
  <p:sldLayoutIdLst>
    <p:sldLayoutId id="2147483682" r:id="rId1"/>
    <p:sldLayoutId id="2147483687" r:id="rId2"/>
    <p:sldLayoutId id="2147483689" r:id="rId3"/>
    <p:sldLayoutId id="2147483694" r:id="rId4"/>
    <p:sldLayoutId id="2147483693" r:id="rId5"/>
    <p:sldLayoutId id="2147483720" r:id="rId6"/>
    <p:sldLayoutId id="2147483722" r:id="rId7"/>
    <p:sldLayoutId id="2147483719" r:id="rId8"/>
    <p:sldLayoutId id="2147483718" r:id="rId9"/>
    <p:sldLayoutId id="2147483717" r:id="rId10"/>
    <p:sldLayoutId id="2147483716" r:id="rId11"/>
    <p:sldLayoutId id="2147483715" r:id="rId12"/>
    <p:sldLayoutId id="2147483703" r:id="rId13"/>
    <p:sldLayoutId id="2147483714" r:id="rId14"/>
    <p:sldLayoutId id="2147483702" r:id="rId15"/>
  </p:sldLayoutIdLst>
  <p:timing>
    <p:tnLst>
      <p:par>
        <p:cTn id="1" dur="indefinite" restart="never" nodeType="tmRoot"/>
      </p:par>
    </p:tnLst>
  </p:timing>
  <p:hf sldNum="0" hdr="0" dt="0"/>
  <p:txStyles>
    <p:titleStyle>
      <a:lvl1pPr algn="l" defTabSz="457200" rtl="0" eaLnBrk="1" latinLnBrk="0" hangingPunct="1">
        <a:spcBef>
          <a:spcPct val="0"/>
        </a:spcBef>
        <a:buNone/>
        <a:defRPr sz="2400" b="0" kern="1200">
          <a:solidFill>
            <a:schemeClr val="tx1"/>
          </a:solidFill>
          <a:latin typeface="Georgia"/>
          <a:ea typeface="+mj-ea"/>
          <a:cs typeface="Georgia"/>
        </a:defRPr>
      </a:lvl1pPr>
    </p:titleStyle>
    <p:bodyStyle>
      <a:lvl1pPr marL="0" indent="0" algn="l" defTabSz="457200" rtl="0" eaLnBrk="1" latinLnBrk="0" hangingPunct="1">
        <a:lnSpc>
          <a:spcPct val="100000"/>
        </a:lnSpc>
        <a:spcBef>
          <a:spcPts val="432"/>
        </a:spcBef>
        <a:buFontTx/>
        <a:buNone/>
        <a:defRPr sz="1600" b="1" kern="1200">
          <a:solidFill>
            <a:schemeClr val="tx2"/>
          </a:solidFill>
          <a:latin typeface="+mn-lt"/>
          <a:ea typeface="+mn-ea"/>
          <a:cs typeface="Georgia"/>
        </a:defRPr>
      </a:lvl1pPr>
      <a:lvl2pPr marL="0" indent="0" algn="l" defTabSz="457200" rtl="0" eaLnBrk="1" latinLnBrk="0" hangingPunct="1">
        <a:lnSpc>
          <a:spcPct val="100000"/>
        </a:lnSpc>
        <a:spcBef>
          <a:spcPts val="432"/>
        </a:spcBef>
        <a:buClrTx/>
        <a:buFont typeface="Arial"/>
        <a:buNone/>
        <a:defRPr sz="1600" b="0" kern="1200">
          <a:solidFill>
            <a:schemeClr val="tx1"/>
          </a:solidFill>
          <a:latin typeface="+mn-lt"/>
          <a:ea typeface="+mn-ea"/>
          <a:cs typeface="+mn-cs"/>
        </a:defRPr>
      </a:lvl2pPr>
      <a:lvl3pPr marL="400050" indent="-168275" algn="l" defTabSz="457200" rtl="0" eaLnBrk="1" latinLnBrk="0" hangingPunct="1">
        <a:lnSpc>
          <a:spcPct val="100000"/>
        </a:lnSpc>
        <a:spcBef>
          <a:spcPts val="432"/>
        </a:spcBef>
        <a:buClrTx/>
        <a:buFont typeface="Arial" pitchFamily="34" charset="0"/>
        <a:buChar char="•"/>
        <a:defRPr sz="1600" b="0" kern="1200">
          <a:solidFill>
            <a:schemeClr val="tx1"/>
          </a:solidFill>
          <a:latin typeface="+mn-lt"/>
          <a:ea typeface="+mn-ea"/>
          <a:cs typeface="+mn-cs"/>
        </a:defRPr>
      </a:lvl3pPr>
      <a:lvl4pPr marL="628650" indent="-173038" algn="l" defTabSz="457200" rtl="0" eaLnBrk="1" latinLnBrk="0" hangingPunct="1">
        <a:lnSpc>
          <a:spcPct val="100000"/>
        </a:lnSpc>
        <a:spcBef>
          <a:spcPts val="432"/>
        </a:spcBef>
        <a:buClrTx/>
        <a:buFont typeface="Lucida Grande"/>
        <a:buChar char="-"/>
        <a:defRPr sz="1600" b="0" kern="1200">
          <a:solidFill>
            <a:schemeClr val="tx1"/>
          </a:solidFill>
          <a:latin typeface="+mn-lt"/>
          <a:ea typeface="+mn-ea"/>
          <a:cs typeface="+mn-cs"/>
        </a:defRPr>
      </a:lvl4pPr>
      <a:lvl5pPr marL="857250" indent="-177800" algn="l" defTabSz="457200" rtl="0" eaLnBrk="1" latinLnBrk="0" hangingPunct="1">
        <a:lnSpc>
          <a:spcPct val="100000"/>
        </a:lnSpc>
        <a:spcBef>
          <a:spcPts val="432"/>
        </a:spcBef>
        <a:buClrTx/>
        <a:buFont typeface="Lucida Grande"/>
        <a:buChar char="-"/>
        <a:defRPr sz="1400" b="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7" y="451880"/>
            <a:ext cx="8742358" cy="410519"/>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7" y="1147350"/>
            <a:ext cx="8742358" cy="504069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594367" y="6299021"/>
            <a:ext cx="874235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004313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timing>
    <p:tnLst>
      <p:par>
        <p:cTn id="1" dur="indefinite" restart="never" nodeType="tmRoot"/>
      </p:par>
    </p:tnLst>
  </p:timing>
  <p:hf sldNum="0" hdr="0" dt="0"/>
  <p:txStyles>
    <p:titleStyle>
      <a:lvl1pPr algn="l" defTabSz="457200" rtl="0" eaLnBrk="1" latinLnBrk="0" hangingPunct="1">
        <a:spcBef>
          <a:spcPct val="0"/>
        </a:spcBef>
        <a:buNone/>
        <a:defRPr sz="2400" b="0" kern="1200">
          <a:solidFill>
            <a:schemeClr val="tx1"/>
          </a:solidFill>
          <a:latin typeface="Georgia"/>
          <a:ea typeface="+mj-ea"/>
          <a:cs typeface="Georgia"/>
        </a:defRPr>
      </a:lvl1pPr>
    </p:titleStyle>
    <p:bodyStyle>
      <a:lvl1pPr marL="0" indent="0" algn="l" defTabSz="457200" rtl="0" eaLnBrk="1" latinLnBrk="0" hangingPunct="1">
        <a:lnSpc>
          <a:spcPct val="100000"/>
        </a:lnSpc>
        <a:spcBef>
          <a:spcPts val="432"/>
        </a:spcBef>
        <a:buFontTx/>
        <a:buNone/>
        <a:defRPr sz="1600" b="1" kern="1200">
          <a:solidFill>
            <a:schemeClr val="tx2"/>
          </a:solidFill>
          <a:latin typeface="+mn-lt"/>
          <a:ea typeface="+mn-ea"/>
          <a:cs typeface="Georgia"/>
        </a:defRPr>
      </a:lvl1pPr>
      <a:lvl2pPr marL="0" indent="0" algn="l" defTabSz="457200" rtl="0" eaLnBrk="1" latinLnBrk="0" hangingPunct="1">
        <a:lnSpc>
          <a:spcPct val="100000"/>
        </a:lnSpc>
        <a:spcBef>
          <a:spcPts val="432"/>
        </a:spcBef>
        <a:buClrTx/>
        <a:buFont typeface="Arial"/>
        <a:buNone/>
        <a:defRPr sz="1600" b="0" kern="1200">
          <a:solidFill>
            <a:schemeClr val="tx1"/>
          </a:solidFill>
          <a:latin typeface="+mn-lt"/>
          <a:ea typeface="+mn-ea"/>
          <a:cs typeface="+mn-cs"/>
        </a:defRPr>
      </a:lvl2pPr>
      <a:lvl3pPr marL="400050" indent="-168275" algn="l" defTabSz="457200" rtl="0" eaLnBrk="1" latinLnBrk="0" hangingPunct="1">
        <a:lnSpc>
          <a:spcPct val="100000"/>
        </a:lnSpc>
        <a:spcBef>
          <a:spcPts val="432"/>
        </a:spcBef>
        <a:buClrTx/>
        <a:buFont typeface="Arial" pitchFamily="34" charset="0"/>
        <a:buChar char="•"/>
        <a:defRPr sz="1600" b="0" kern="1200">
          <a:solidFill>
            <a:schemeClr val="tx1"/>
          </a:solidFill>
          <a:latin typeface="+mn-lt"/>
          <a:ea typeface="+mn-ea"/>
          <a:cs typeface="+mn-cs"/>
        </a:defRPr>
      </a:lvl3pPr>
      <a:lvl4pPr marL="628650" indent="-173038" algn="l" defTabSz="457200" rtl="0" eaLnBrk="1" latinLnBrk="0" hangingPunct="1">
        <a:lnSpc>
          <a:spcPct val="100000"/>
        </a:lnSpc>
        <a:spcBef>
          <a:spcPts val="432"/>
        </a:spcBef>
        <a:buClrTx/>
        <a:buFont typeface="Lucida Grande"/>
        <a:buChar char="-"/>
        <a:defRPr sz="1600" b="0" kern="1200">
          <a:solidFill>
            <a:schemeClr val="tx1"/>
          </a:solidFill>
          <a:latin typeface="+mn-lt"/>
          <a:ea typeface="+mn-ea"/>
          <a:cs typeface="+mn-cs"/>
        </a:defRPr>
      </a:lvl4pPr>
      <a:lvl5pPr marL="857250" indent="-177800" algn="l" defTabSz="457200" rtl="0" eaLnBrk="1" latinLnBrk="0" hangingPunct="1">
        <a:lnSpc>
          <a:spcPct val="100000"/>
        </a:lnSpc>
        <a:spcBef>
          <a:spcPts val="432"/>
        </a:spcBef>
        <a:buClrTx/>
        <a:buFont typeface="Lucida Grande"/>
        <a:buChar char="-"/>
        <a:defRPr sz="1400" b="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7" y="451884"/>
            <a:ext cx="8742358" cy="410519"/>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7" y="1147350"/>
            <a:ext cx="8742358" cy="504069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594367" y="6299021"/>
            <a:ext cx="874235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9141778" y="6530163"/>
            <a:ext cx="316112" cy="200055"/>
          </a:xfrm>
          <a:prstGeom prst="rect">
            <a:avLst/>
          </a:prstGeom>
          <a:noFill/>
        </p:spPr>
        <p:txBody>
          <a:bodyPr wrap="none" rtlCol="0">
            <a:spAutoFit/>
          </a:bodyPr>
          <a:lstStyle/>
          <a:p>
            <a:pPr algn="r" defTabSz="457200"/>
            <a:fld id="{5B46F2D9-2BF1-534D-A675-70D07155E114}" type="slidenum">
              <a:rPr lang="en-US" sz="700">
                <a:solidFill>
                  <a:prstClr val="black"/>
                </a:solidFill>
                <a:ea typeface="ヒラギノ角ゴ Pro W3" pitchFamily="1" charset="-128"/>
              </a:rPr>
              <a:pPr algn="r" defTabSz="457200"/>
              <a:t>‹#›</a:t>
            </a:fld>
            <a:endParaRPr lang="en-US" sz="700" dirty="0">
              <a:solidFill>
                <a:prstClr val="black"/>
              </a:solidFill>
              <a:ea typeface="ヒラギノ角ゴ Pro W3" pitchFamily="1" charset="-128"/>
            </a:endParaRPr>
          </a:p>
        </p:txBody>
      </p:sp>
      <p:sp>
        <p:nvSpPr>
          <p:cNvPr id="6" name="Rectangle 5"/>
          <p:cNvSpPr/>
          <p:nvPr/>
        </p:nvSpPr>
        <p:spPr>
          <a:xfrm>
            <a:off x="8161870" y="6530163"/>
            <a:ext cx="978793" cy="200055"/>
          </a:xfrm>
          <a:prstGeom prst="rect">
            <a:avLst/>
          </a:prstGeom>
          <a:noFill/>
        </p:spPr>
        <p:txBody>
          <a:bodyPr wrap="none" rIns="0" rtlCol="0">
            <a:spAutoFit/>
          </a:bodyPr>
          <a:lstStyle/>
          <a:p>
            <a:pPr algn="r" defTabSz="457200"/>
            <a:r>
              <a:rPr lang="de-DE" sz="700" dirty="0">
                <a:solidFill>
                  <a:prstClr val="black"/>
                </a:solidFill>
                <a:ea typeface="ヒラギノ角ゴ Pro W3" pitchFamily="1" charset="-128"/>
              </a:rPr>
              <a:t>© 2013 Egon Zehnder</a:t>
            </a:r>
          </a:p>
        </p:txBody>
      </p:sp>
    </p:spTree>
    <p:extLst>
      <p:ext uri="{BB962C8B-B14F-4D97-AF65-F5344CB8AC3E}">
        <p14:creationId xmlns:p14="http://schemas.microsoft.com/office/powerpoint/2010/main" val="236515622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timing>
    <p:tnLst>
      <p:par>
        <p:cTn id="1" dur="indefinite" restart="never" nodeType="tmRoot"/>
      </p:par>
    </p:tnLst>
  </p:timing>
  <p:hf sldNum="0" hdr="0" dt="0"/>
  <p:txStyles>
    <p:titleStyle>
      <a:lvl1pPr algn="l" defTabSz="457200" rtl="0" eaLnBrk="1" latinLnBrk="0" hangingPunct="1">
        <a:spcBef>
          <a:spcPct val="0"/>
        </a:spcBef>
        <a:buNone/>
        <a:defRPr sz="2400" b="0" kern="1200">
          <a:solidFill>
            <a:schemeClr val="tx1"/>
          </a:solidFill>
          <a:latin typeface="Georgia"/>
          <a:ea typeface="+mj-ea"/>
          <a:cs typeface="Georgia"/>
        </a:defRPr>
      </a:lvl1pPr>
    </p:titleStyle>
    <p:bodyStyle>
      <a:lvl1pPr marL="0" indent="0" algn="l" defTabSz="457200" rtl="0" eaLnBrk="1" latinLnBrk="0" hangingPunct="1">
        <a:lnSpc>
          <a:spcPct val="100000"/>
        </a:lnSpc>
        <a:spcBef>
          <a:spcPts val="432"/>
        </a:spcBef>
        <a:buFontTx/>
        <a:buNone/>
        <a:defRPr sz="1600" b="1" kern="1200">
          <a:solidFill>
            <a:schemeClr val="tx2"/>
          </a:solidFill>
          <a:latin typeface="+mn-lt"/>
          <a:ea typeface="+mn-ea"/>
          <a:cs typeface="Georgia"/>
        </a:defRPr>
      </a:lvl1pPr>
      <a:lvl2pPr marL="0" indent="0" algn="l" defTabSz="457200" rtl="0" eaLnBrk="1" latinLnBrk="0" hangingPunct="1">
        <a:lnSpc>
          <a:spcPct val="100000"/>
        </a:lnSpc>
        <a:spcBef>
          <a:spcPts val="432"/>
        </a:spcBef>
        <a:buClrTx/>
        <a:buFont typeface="Arial"/>
        <a:buNone/>
        <a:defRPr sz="1600" b="0" kern="1200">
          <a:solidFill>
            <a:schemeClr val="tx1"/>
          </a:solidFill>
          <a:latin typeface="+mn-lt"/>
          <a:ea typeface="+mn-ea"/>
          <a:cs typeface="+mn-cs"/>
        </a:defRPr>
      </a:lvl2pPr>
      <a:lvl3pPr marL="400050" indent="-168275" algn="l" defTabSz="457200" rtl="0" eaLnBrk="1" latinLnBrk="0" hangingPunct="1">
        <a:lnSpc>
          <a:spcPct val="100000"/>
        </a:lnSpc>
        <a:spcBef>
          <a:spcPts val="432"/>
        </a:spcBef>
        <a:buClrTx/>
        <a:buFont typeface="Arial" pitchFamily="34" charset="0"/>
        <a:buChar char="•"/>
        <a:defRPr sz="1600" b="0" kern="1200">
          <a:solidFill>
            <a:schemeClr val="tx1"/>
          </a:solidFill>
          <a:latin typeface="+mn-lt"/>
          <a:ea typeface="+mn-ea"/>
          <a:cs typeface="+mn-cs"/>
        </a:defRPr>
      </a:lvl3pPr>
      <a:lvl4pPr marL="628650" indent="-173038" algn="l" defTabSz="457200" rtl="0" eaLnBrk="1" latinLnBrk="0" hangingPunct="1">
        <a:lnSpc>
          <a:spcPct val="100000"/>
        </a:lnSpc>
        <a:spcBef>
          <a:spcPts val="432"/>
        </a:spcBef>
        <a:buClrTx/>
        <a:buFont typeface="Lucida Grande"/>
        <a:buChar char="-"/>
        <a:defRPr sz="1600" b="0" kern="1200">
          <a:solidFill>
            <a:schemeClr val="tx1"/>
          </a:solidFill>
          <a:latin typeface="+mn-lt"/>
          <a:ea typeface="+mn-ea"/>
          <a:cs typeface="+mn-cs"/>
        </a:defRPr>
      </a:lvl4pPr>
      <a:lvl5pPr marL="857250" indent="-177800" algn="l" defTabSz="457200" rtl="0" eaLnBrk="1" latinLnBrk="0" hangingPunct="1">
        <a:lnSpc>
          <a:spcPct val="100000"/>
        </a:lnSpc>
        <a:spcBef>
          <a:spcPts val="432"/>
        </a:spcBef>
        <a:buClrTx/>
        <a:buFont typeface="Lucida Grande"/>
        <a:buChar char="-"/>
        <a:defRPr sz="1400" b="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3" y="451872"/>
            <a:ext cx="8742358" cy="410519"/>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3" y="1147350"/>
            <a:ext cx="8742358" cy="504069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594363" y="6299021"/>
            <a:ext cx="874235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9141778" y="6530151"/>
            <a:ext cx="316112" cy="200055"/>
          </a:xfrm>
          <a:prstGeom prst="rect">
            <a:avLst/>
          </a:prstGeom>
          <a:noFill/>
        </p:spPr>
        <p:txBody>
          <a:bodyPr wrap="none" rtlCol="0">
            <a:spAutoFit/>
          </a:bodyPr>
          <a:lstStyle/>
          <a:p>
            <a:pPr algn="r" defTabSz="457200"/>
            <a:fld id="{5B46F2D9-2BF1-534D-A675-70D07155E114}" type="slidenum">
              <a:rPr lang="en-US" sz="700" smtClean="0">
                <a:solidFill>
                  <a:prstClr val="black"/>
                </a:solidFill>
                <a:ea typeface="ヒラギノ角ゴ Pro W3" pitchFamily="1" charset="-128"/>
              </a:rPr>
              <a:pPr algn="r" defTabSz="457200"/>
              <a:t>‹#›</a:t>
            </a:fld>
            <a:endParaRPr lang="en-US" sz="700" dirty="0">
              <a:solidFill>
                <a:prstClr val="black"/>
              </a:solidFill>
              <a:ea typeface="ヒラギノ角ゴ Pro W3" pitchFamily="1" charset="-128"/>
            </a:endParaRPr>
          </a:p>
        </p:txBody>
      </p:sp>
      <p:sp>
        <p:nvSpPr>
          <p:cNvPr id="6" name="Rectangle 5"/>
          <p:cNvSpPr/>
          <p:nvPr/>
        </p:nvSpPr>
        <p:spPr>
          <a:xfrm>
            <a:off x="8161870" y="6530151"/>
            <a:ext cx="978793" cy="200055"/>
          </a:xfrm>
          <a:prstGeom prst="rect">
            <a:avLst/>
          </a:prstGeom>
          <a:noFill/>
        </p:spPr>
        <p:txBody>
          <a:bodyPr wrap="none" rIns="0" rtlCol="0">
            <a:spAutoFit/>
          </a:bodyPr>
          <a:lstStyle/>
          <a:p>
            <a:pPr algn="r" defTabSz="457200"/>
            <a:r>
              <a:rPr lang="de-DE" sz="700" dirty="0" smtClean="0">
                <a:solidFill>
                  <a:prstClr val="black"/>
                </a:solidFill>
                <a:ea typeface="ヒラギノ角ゴ Pro W3" pitchFamily="1" charset="-128"/>
              </a:rPr>
              <a:t>© 2013 Egon Zehnder</a:t>
            </a:r>
            <a:endParaRPr lang="de-DE" sz="700" dirty="0">
              <a:solidFill>
                <a:prstClr val="black"/>
              </a:solidFill>
              <a:ea typeface="ヒラギノ角ゴ Pro W3" pitchFamily="1" charset="-128"/>
            </a:endParaRPr>
          </a:p>
        </p:txBody>
      </p:sp>
    </p:spTree>
    <p:extLst>
      <p:ext uri="{BB962C8B-B14F-4D97-AF65-F5344CB8AC3E}">
        <p14:creationId xmlns:p14="http://schemas.microsoft.com/office/powerpoint/2010/main" val="274319200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Lst>
  <p:timing>
    <p:tnLst>
      <p:par>
        <p:cTn id="1" dur="indefinite" restart="never" nodeType="tmRoot"/>
      </p:par>
    </p:tnLst>
  </p:timing>
  <p:hf sldNum="0" hdr="0" dt="0"/>
  <p:txStyles>
    <p:titleStyle>
      <a:lvl1pPr algn="l" defTabSz="457200" rtl="0" eaLnBrk="1" latinLnBrk="0" hangingPunct="1">
        <a:spcBef>
          <a:spcPct val="0"/>
        </a:spcBef>
        <a:buNone/>
        <a:defRPr sz="2400" b="0" kern="1200">
          <a:solidFill>
            <a:schemeClr val="tx1"/>
          </a:solidFill>
          <a:latin typeface="Georgia"/>
          <a:ea typeface="+mj-ea"/>
          <a:cs typeface="Georgia"/>
        </a:defRPr>
      </a:lvl1pPr>
    </p:titleStyle>
    <p:bodyStyle>
      <a:lvl1pPr marL="0" indent="0" algn="l" defTabSz="457200" rtl="0" eaLnBrk="1" latinLnBrk="0" hangingPunct="1">
        <a:lnSpc>
          <a:spcPct val="100000"/>
        </a:lnSpc>
        <a:spcBef>
          <a:spcPts val="432"/>
        </a:spcBef>
        <a:buFontTx/>
        <a:buNone/>
        <a:defRPr sz="1600" b="1" kern="1200">
          <a:solidFill>
            <a:schemeClr val="tx2"/>
          </a:solidFill>
          <a:latin typeface="+mn-lt"/>
          <a:ea typeface="+mn-ea"/>
          <a:cs typeface="Georgia"/>
        </a:defRPr>
      </a:lvl1pPr>
      <a:lvl2pPr marL="0" indent="0" algn="l" defTabSz="457200" rtl="0" eaLnBrk="1" latinLnBrk="0" hangingPunct="1">
        <a:lnSpc>
          <a:spcPct val="100000"/>
        </a:lnSpc>
        <a:spcBef>
          <a:spcPts val="432"/>
        </a:spcBef>
        <a:buClrTx/>
        <a:buFont typeface="Arial"/>
        <a:buNone/>
        <a:defRPr sz="1600" b="0" kern="1200">
          <a:solidFill>
            <a:schemeClr val="tx1"/>
          </a:solidFill>
          <a:latin typeface="+mn-lt"/>
          <a:ea typeface="+mn-ea"/>
          <a:cs typeface="+mn-cs"/>
        </a:defRPr>
      </a:lvl2pPr>
      <a:lvl3pPr marL="400050" indent="-168275" algn="l" defTabSz="457200" rtl="0" eaLnBrk="1" latinLnBrk="0" hangingPunct="1">
        <a:lnSpc>
          <a:spcPct val="100000"/>
        </a:lnSpc>
        <a:spcBef>
          <a:spcPts val="432"/>
        </a:spcBef>
        <a:buClrTx/>
        <a:buFont typeface="Arial" pitchFamily="34" charset="0"/>
        <a:buChar char="•"/>
        <a:defRPr sz="1600" b="0" kern="1200">
          <a:solidFill>
            <a:schemeClr val="tx1"/>
          </a:solidFill>
          <a:latin typeface="+mn-lt"/>
          <a:ea typeface="+mn-ea"/>
          <a:cs typeface="+mn-cs"/>
        </a:defRPr>
      </a:lvl3pPr>
      <a:lvl4pPr marL="628650" indent="-173038" algn="l" defTabSz="457200" rtl="0" eaLnBrk="1" latinLnBrk="0" hangingPunct="1">
        <a:lnSpc>
          <a:spcPct val="100000"/>
        </a:lnSpc>
        <a:spcBef>
          <a:spcPts val="432"/>
        </a:spcBef>
        <a:buClrTx/>
        <a:buFont typeface="Lucida Grande"/>
        <a:buChar char="-"/>
        <a:defRPr sz="1600" b="0" kern="1200">
          <a:solidFill>
            <a:schemeClr val="tx1"/>
          </a:solidFill>
          <a:latin typeface="+mn-lt"/>
          <a:ea typeface="+mn-ea"/>
          <a:cs typeface="+mn-cs"/>
        </a:defRPr>
      </a:lvl4pPr>
      <a:lvl5pPr marL="857250" indent="-177800" algn="l" defTabSz="457200" rtl="0" eaLnBrk="1" latinLnBrk="0" hangingPunct="1">
        <a:lnSpc>
          <a:spcPct val="100000"/>
        </a:lnSpc>
        <a:spcBef>
          <a:spcPts val="432"/>
        </a:spcBef>
        <a:buClrTx/>
        <a:buFont typeface="Lucida Grande"/>
        <a:buChar char="-"/>
        <a:defRPr sz="1400" b="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1" y="451868"/>
            <a:ext cx="8742358" cy="410519"/>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1" y="1147350"/>
            <a:ext cx="8742358" cy="504069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594361" y="6299021"/>
            <a:ext cx="874235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9141778" y="6530147"/>
            <a:ext cx="316112" cy="200055"/>
          </a:xfrm>
          <a:prstGeom prst="rect">
            <a:avLst/>
          </a:prstGeom>
          <a:noFill/>
        </p:spPr>
        <p:txBody>
          <a:bodyPr wrap="none" rtlCol="0">
            <a:spAutoFit/>
          </a:bodyPr>
          <a:lstStyle/>
          <a:p>
            <a:pPr algn="r" defTabSz="457200"/>
            <a:fld id="{5B46F2D9-2BF1-534D-A675-70D07155E114}" type="slidenum">
              <a:rPr lang="en-US" sz="700" smtClean="0">
                <a:solidFill>
                  <a:prstClr val="black"/>
                </a:solidFill>
              </a:rPr>
              <a:pPr algn="r" defTabSz="457200"/>
              <a:t>‹#›</a:t>
            </a:fld>
            <a:endParaRPr lang="en-US" sz="700" dirty="0">
              <a:solidFill>
                <a:prstClr val="black"/>
              </a:solidFill>
            </a:endParaRPr>
          </a:p>
        </p:txBody>
      </p:sp>
      <p:sp>
        <p:nvSpPr>
          <p:cNvPr id="6" name="Rectangle 5"/>
          <p:cNvSpPr/>
          <p:nvPr/>
        </p:nvSpPr>
        <p:spPr>
          <a:xfrm>
            <a:off x="8161869" y="6530147"/>
            <a:ext cx="978793" cy="200055"/>
          </a:xfrm>
          <a:prstGeom prst="rect">
            <a:avLst/>
          </a:prstGeom>
          <a:noFill/>
        </p:spPr>
        <p:txBody>
          <a:bodyPr wrap="none" rIns="0" rtlCol="0">
            <a:spAutoFit/>
          </a:bodyPr>
          <a:lstStyle/>
          <a:p>
            <a:pPr algn="r" defTabSz="457200"/>
            <a:r>
              <a:rPr lang="de-DE" sz="700" dirty="0" smtClean="0">
                <a:solidFill>
                  <a:prstClr val="black"/>
                </a:solidFill>
              </a:rPr>
              <a:t>© 2013 Egon Zehnder</a:t>
            </a:r>
            <a:endParaRPr lang="de-DE" sz="700" dirty="0">
              <a:solidFill>
                <a:prstClr val="black"/>
              </a:solidFill>
            </a:endParaRPr>
          </a:p>
        </p:txBody>
      </p:sp>
    </p:spTree>
    <p:extLst>
      <p:ext uri="{BB962C8B-B14F-4D97-AF65-F5344CB8AC3E}">
        <p14:creationId xmlns:p14="http://schemas.microsoft.com/office/powerpoint/2010/main" val="306333097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Lst>
  <p:timing>
    <p:tnLst>
      <p:par>
        <p:cTn id="1" dur="indefinite" restart="never" nodeType="tmRoot"/>
      </p:par>
    </p:tnLst>
  </p:timing>
  <p:hf sldNum="0" hdr="0" dt="0"/>
  <p:txStyles>
    <p:titleStyle>
      <a:lvl1pPr algn="l" defTabSz="457200" rtl="0" eaLnBrk="1" latinLnBrk="0" hangingPunct="1">
        <a:spcBef>
          <a:spcPct val="0"/>
        </a:spcBef>
        <a:buNone/>
        <a:defRPr sz="2400" b="0" kern="1200">
          <a:solidFill>
            <a:schemeClr val="tx1"/>
          </a:solidFill>
          <a:latin typeface="Georgia"/>
          <a:ea typeface="+mj-ea"/>
          <a:cs typeface="Georgia"/>
        </a:defRPr>
      </a:lvl1pPr>
    </p:titleStyle>
    <p:bodyStyle>
      <a:lvl1pPr marL="0" indent="0" algn="l" defTabSz="457200" rtl="0" eaLnBrk="1" latinLnBrk="0" hangingPunct="1">
        <a:lnSpc>
          <a:spcPct val="100000"/>
        </a:lnSpc>
        <a:spcBef>
          <a:spcPts val="432"/>
        </a:spcBef>
        <a:buFontTx/>
        <a:buNone/>
        <a:defRPr sz="1600" b="1" kern="1200">
          <a:solidFill>
            <a:schemeClr val="tx2"/>
          </a:solidFill>
          <a:latin typeface="+mn-lt"/>
          <a:ea typeface="+mn-ea"/>
          <a:cs typeface="Georgia"/>
        </a:defRPr>
      </a:lvl1pPr>
      <a:lvl2pPr marL="0" indent="0" algn="l" defTabSz="457200" rtl="0" eaLnBrk="1" latinLnBrk="0" hangingPunct="1">
        <a:lnSpc>
          <a:spcPct val="100000"/>
        </a:lnSpc>
        <a:spcBef>
          <a:spcPts val="432"/>
        </a:spcBef>
        <a:buClrTx/>
        <a:buFont typeface="Arial"/>
        <a:buNone/>
        <a:defRPr sz="1600" b="0" kern="1200">
          <a:solidFill>
            <a:schemeClr val="tx1"/>
          </a:solidFill>
          <a:latin typeface="+mn-lt"/>
          <a:ea typeface="+mn-ea"/>
          <a:cs typeface="+mn-cs"/>
        </a:defRPr>
      </a:lvl2pPr>
      <a:lvl3pPr marL="400050" indent="-168275" algn="l" defTabSz="457200" rtl="0" eaLnBrk="1" latinLnBrk="0" hangingPunct="1">
        <a:lnSpc>
          <a:spcPct val="100000"/>
        </a:lnSpc>
        <a:spcBef>
          <a:spcPts val="432"/>
        </a:spcBef>
        <a:buClrTx/>
        <a:buFont typeface="Arial" pitchFamily="34" charset="0"/>
        <a:buChar char="•"/>
        <a:defRPr sz="1600" b="0" kern="1200">
          <a:solidFill>
            <a:schemeClr val="tx1"/>
          </a:solidFill>
          <a:latin typeface="+mn-lt"/>
          <a:ea typeface="+mn-ea"/>
          <a:cs typeface="+mn-cs"/>
        </a:defRPr>
      </a:lvl3pPr>
      <a:lvl4pPr marL="628650" indent="-173038" algn="l" defTabSz="457200" rtl="0" eaLnBrk="1" latinLnBrk="0" hangingPunct="1">
        <a:lnSpc>
          <a:spcPct val="100000"/>
        </a:lnSpc>
        <a:spcBef>
          <a:spcPts val="432"/>
        </a:spcBef>
        <a:buClrTx/>
        <a:buFont typeface="Lucida Grande"/>
        <a:buChar char="-"/>
        <a:defRPr sz="1600" b="0" kern="1200">
          <a:solidFill>
            <a:schemeClr val="tx1"/>
          </a:solidFill>
          <a:latin typeface="+mn-lt"/>
          <a:ea typeface="+mn-ea"/>
          <a:cs typeface="+mn-cs"/>
        </a:defRPr>
      </a:lvl4pPr>
      <a:lvl5pPr marL="857250" indent="-177800" algn="l" defTabSz="457200" rtl="0" eaLnBrk="1" latinLnBrk="0" hangingPunct="1">
        <a:lnSpc>
          <a:spcPct val="100000"/>
        </a:lnSpc>
        <a:spcBef>
          <a:spcPts val="432"/>
        </a:spcBef>
        <a:buClrTx/>
        <a:buFont typeface="Lucida Grande"/>
        <a:buChar char="-"/>
        <a:defRPr sz="1400" b="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1" y="451868"/>
            <a:ext cx="8742358" cy="410519"/>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1" y="1147350"/>
            <a:ext cx="8742358" cy="504069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594361" y="6299021"/>
            <a:ext cx="874235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9141778" y="6530147"/>
            <a:ext cx="316112" cy="200055"/>
          </a:xfrm>
          <a:prstGeom prst="rect">
            <a:avLst/>
          </a:prstGeom>
          <a:noFill/>
        </p:spPr>
        <p:txBody>
          <a:bodyPr wrap="none" rtlCol="0">
            <a:spAutoFit/>
          </a:bodyPr>
          <a:lstStyle/>
          <a:p>
            <a:pPr algn="r" defTabSz="457200"/>
            <a:fld id="{5B46F2D9-2BF1-534D-A675-70D07155E114}" type="slidenum">
              <a:rPr lang="en-US" sz="700" smtClean="0">
                <a:solidFill>
                  <a:prstClr val="black"/>
                </a:solidFill>
              </a:rPr>
              <a:pPr algn="r" defTabSz="457200"/>
              <a:t>‹#›</a:t>
            </a:fld>
            <a:endParaRPr lang="en-US" sz="700" dirty="0">
              <a:solidFill>
                <a:prstClr val="black"/>
              </a:solidFill>
            </a:endParaRPr>
          </a:p>
        </p:txBody>
      </p:sp>
      <p:sp>
        <p:nvSpPr>
          <p:cNvPr id="6" name="Rectangle 5"/>
          <p:cNvSpPr/>
          <p:nvPr/>
        </p:nvSpPr>
        <p:spPr>
          <a:xfrm>
            <a:off x="8161869" y="6530147"/>
            <a:ext cx="978793" cy="200055"/>
          </a:xfrm>
          <a:prstGeom prst="rect">
            <a:avLst/>
          </a:prstGeom>
          <a:noFill/>
        </p:spPr>
        <p:txBody>
          <a:bodyPr wrap="none" rIns="0" rtlCol="0">
            <a:spAutoFit/>
          </a:bodyPr>
          <a:lstStyle/>
          <a:p>
            <a:pPr algn="r" defTabSz="457200"/>
            <a:r>
              <a:rPr lang="de-DE" sz="700" dirty="0" smtClean="0">
                <a:solidFill>
                  <a:prstClr val="black"/>
                </a:solidFill>
              </a:rPr>
              <a:t>© 2013 Egon Zehnder</a:t>
            </a:r>
            <a:endParaRPr lang="de-DE" sz="700" dirty="0">
              <a:solidFill>
                <a:prstClr val="black"/>
              </a:solidFill>
            </a:endParaRPr>
          </a:p>
        </p:txBody>
      </p:sp>
    </p:spTree>
    <p:extLst>
      <p:ext uri="{BB962C8B-B14F-4D97-AF65-F5344CB8AC3E}">
        <p14:creationId xmlns:p14="http://schemas.microsoft.com/office/powerpoint/2010/main" val="208460311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Lst>
  <p:timing>
    <p:tnLst>
      <p:par>
        <p:cTn id="1" dur="indefinite" restart="never" nodeType="tmRoot"/>
      </p:par>
    </p:tnLst>
  </p:timing>
  <p:hf sldNum="0" hdr="0" dt="0"/>
  <p:txStyles>
    <p:titleStyle>
      <a:lvl1pPr algn="l" defTabSz="457200" rtl="0" eaLnBrk="1" latinLnBrk="0" hangingPunct="1">
        <a:spcBef>
          <a:spcPct val="0"/>
        </a:spcBef>
        <a:buNone/>
        <a:defRPr sz="2400" b="0" kern="1200">
          <a:solidFill>
            <a:schemeClr val="tx1"/>
          </a:solidFill>
          <a:latin typeface="Georgia"/>
          <a:ea typeface="+mj-ea"/>
          <a:cs typeface="Georgia"/>
        </a:defRPr>
      </a:lvl1pPr>
    </p:titleStyle>
    <p:bodyStyle>
      <a:lvl1pPr marL="0" indent="0" algn="l" defTabSz="457200" rtl="0" eaLnBrk="1" latinLnBrk="0" hangingPunct="1">
        <a:lnSpc>
          <a:spcPct val="100000"/>
        </a:lnSpc>
        <a:spcBef>
          <a:spcPts val="432"/>
        </a:spcBef>
        <a:buFontTx/>
        <a:buNone/>
        <a:defRPr sz="1600" b="1" kern="1200">
          <a:solidFill>
            <a:schemeClr val="tx2"/>
          </a:solidFill>
          <a:latin typeface="+mn-lt"/>
          <a:ea typeface="+mn-ea"/>
          <a:cs typeface="Georgia"/>
        </a:defRPr>
      </a:lvl1pPr>
      <a:lvl2pPr marL="0" indent="0" algn="l" defTabSz="457200" rtl="0" eaLnBrk="1" latinLnBrk="0" hangingPunct="1">
        <a:lnSpc>
          <a:spcPct val="100000"/>
        </a:lnSpc>
        <a:spcBef>
          <a:spcPts val="432"/>
        </a:spcBef>
        <a:buClrTx/>
        <a:buFont typeface="Arial"/>
        <a:buNone/>
        <a:defRPr sz="1600" b="0" kern="1200">
          <a:solidFill>
            <a:schemeClr val="tx1"/>
          </a:solidFill>
          <a:latin typeface="+mn-lt"/>
          <a:ea typeface="+mn-ea"/>
          <a:cs typeface="+mn-cs"/>
        </a:defRPr>
      </a:lvl2pPr>
      <a:lvl3pPr marL="400050" indent="-168275" algn="l" defTabSz="457200" rtl="0" eaLnBrk="1" latinLnBrk="0" hangingPunct="1">
        <a:lnSpc>
          <a:spcPct val="100000"/>
        </a:lnSpc>
        <a:spcBef>
          <a:spcPts val="432"/>
        </a:spcBef>
        <a:buClrTx/>
        <a:buFont typeface="Arial" pitchFamily="34" charset="0"/>
        <a:buChar char="•"/>
        <a:defRPr sz="1600" b="0" kern="1200">
          <a:solidFill>
            <a:schemeClr val="tx1"/>
          </a:solidFill>
          <a:latin typeface="+mn-lt"/>
          <a:ea typeface="+mn-ea"/>
          <a:cs typeface="+mn-cs"/>
        </a:defRPr>
      </a:lvl3pPr>
      <a:lvl4pPr marL="628650" indent="-173038" algn="l" defTabSz="457200" rtl="0" eaLnBrk="1" latinLnBrk="0" hangingPunct="1">
        <a:lnSpc>
          <a:spcPct val="100000"/>
        </a:lnSpc>
        <a:spcBef>
          <a:spcPts val="432"/>
        </a:spcBef>
        <a:buClrTx/>
        <a:buFont typeface="Lucida Grande"/>
        <a:buChar char="-"/>
        <a:defRPr sz="1600" b="0" kern="1200">
          <a:solidFill>
            <a:schemeClr val="tx1"/>
          </a:solidFill>
          <a:latin typeface="+mn-lt"/>
          <a:ea typeface="+mn-ea"/>
          <a:cs typeface="+mn-cs"/>
        </a:defRPr>
      </a:lvl4pPr>
      <a:lvl5pPr marL="857250" indent="-177800" algn="l" defTabSz="457200" rtl="0" eaLnBrk="1" latinLnBrk="0" hangingPunct="1">
        <a:lnSpc>
          <a:spcPct val="100000"/>
        </a:lnSpc>
        <a:spcBef>
          <a:spcPts val="432"/>
        </a:spcBef>
        <a:buClrTx/>
        <a:buFont typeface="Lucida Grande"/>
        <a:buChar char="-"/>
        <a:defRPr sz="1400" b="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1" y="451868"/>
            <a:ext cx="8742358" cy="410519"/>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1" y="1147350"/>
            <a:ext cx="8742358" cy="504069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594361" y="6299021"/>
            <a:ext cx="874235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9141778" y="6530147"/>
            <a:ext cx="316112" cy="200055"/>
          </a:xfrm>
          <a:prstGeom prst="rect">
            <a:avLst/>
          </a:prstGeom>
          <a:noFill/>
        </p:spPr>
        <p:txBody>
          <a:bodyPr wrap="none" rtlCol="0">
            <a:spAutoFit/>
          </a:bodyPr>
          <a:lstStyle/>
          <a:p>
            <a:pPr algn="r" defTabSz="457200"/>
            <a:fld id="{5B46F2D9-2BF1-534D-A675-70D07155E114}" type="slidenum">
              <a:rPr lang="en-US" sz="700" smtClean="0">
                <a:solidFill>
                  <a:prstClr val="black"/>
                </a:solidFill>
              </a:rPr>
              <a:pPr algn="r" defTabSz="457200"/>
              <a:t>‹#›</a:t>
            </a:fld>
            <a:endParaRPr lang="en-US" sz="700" dirty="0">
              <a:solidFill>
                <a:prstClr val="black"/>
              </a:solidFill>
            </a:endParaRPr>
          </a:p>
        </p:txBody>
      </p:sp>
      <p:sp>
        <p:nvSpPr>
          <p:cNvPr id="6" name="Rectangle 5"/>
          <p:cNvSpPr/>
          <p:nvPr/>
        </p:nvSpPr>
        <p:spPr>
          <a:xfrm>
            <a:off x="8161869" y="6530147"/>
            <a:ext cx="978793" cy="200055"/>
          </a:xfrm>
          <a:prstGeom prst="rect">
            <a:avLst/>
          </a:prstGeom>
          <a:noFill/>
        </p:spPr>
        <p:txBody>
          <a:bodyPr wrap="none" rIns="0" rtlCol="0">
            <a:spAutoFit/>
          </a:bodyPr>
          <a:lstStyle/>
          <a:p>
            <a:pPr algn="r" defTabSz="457200"/>
            <a:r>
              <a:rPr lang="de-DE" sz="700" dirty="0" smtClean="0">
                <a:solidFill>
                  <a:prstClr val="black"/>
                </a:solidFill>
              </a:rPr>
              <a:t>© 2013 Egon Zehnder</a:t>
            </a:r>
            <a:endParaRPr lang="de-DE" sz="700" dirty="0">
              <a:solidFill>
                <a:prstClr val="black"/>
              </a:solidFill>
            </a:endParaRPr>
          </a:p>
        </p:txBody>
      </p:sp>
    </p:spTree>
    <p:extLst>
      <p:ext uri="{BB962C8B-B14F-4D97-AF65-F5344CB8AC3E}">
        <p14:creationId xmlns:p14="http://schemas.microsoft.com/office/powerpoint/2010/main" val="113722921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Lst>
  <p:timing>
    <p:tnLst>
      <p:par>
        <p:cTn id="1" dur="indefinite" restart="never" nodeType="tmRoot"/>
      </p:par>
    </p:tnLst>
  </p:timing>
  <p:hf sldNum="0" hdr="0" dt="0"/>
  <p:txStyles>
    <p:titleStyle>
      <a:lvl1pPr algn="l" defTabSz="457200" rtl="0" eaLnBrk="1" latinLnBrk="0" hangingPunct="1">
        <a:spcBef>
          <a:spcPct val="0"/>
        </a:spcBef>
        <a:buNone/>
        <a:defRPr sz="2400" b="0" kern="1200">
          <a:solidFill>
            <a:schemeClr val="tx1"/>
          </a:solidFill>
          <a:latin typeface="Georgia"/>
          <a:ea typeface="+mj-ea"/>
          <a:cs typeface="Georgia"/>
        </a:defRPr>
      </a:lvl1pPr>
    </p:titleStyle>
    <p:bodyStyle>
      <a:lvl1pPr marL="0" indent="0" algn="l" defTabSz="457200" rtl="0" eaLnBrk="1" latinLnBrk="0" hangingPunct="1">
        <a:lnSpc>
          <a:spcPct val="100000"/>
        </a:lnSpc>
        <a:spcBef>
          <a:spcPts val="432"/>
        </a:spcBef>
        <a:buFontTx/>
        <a:buNone/>
        <a:defRPr sz="1600" b="1" kern="1200">
          <a:solidFill>
            <a:schemeClr val="tx2"/>
          </a:solidFill>
          <a:latin typeface="+mn-lt"/>
          <a:ea typeface="+mn-ea"/>
          <a:cs typeface="Georgia"/>
        </a:defRPr>
      </a:lvl1pPr>
      <a:lvl2pPr marL="0" indent="0" algn="l" defTabSz="457200" rtl="0" eaLnBrk="1" latinLnBrk="0" hangingPunct="1">
        <a:lnSpc>
          <a:spcPct val="100000"/>
        </a:lnSpc>
        <a:spcBef>
          <a:spcPts val="432"/>
        </a:spcBef>
        <a:buClrTx/>
        <a:buFont typeface="Arial"/>
        <a:buNone/>
        <a:defRPr sz="1600" b="0" kern="1200">
          <a:solidFill>
            <a:schemeClr val="tx1"/>
          </a:solidFill>
          <a:latin typeface="+mn-lt"/>
          <a:ea typeface="+mn-ea"/>
          <a:cs typeface="+mn-cs"/>
        </a:defRPr>
      </a:lvl2pPr>
      <a:lvl3pPr marL="400050" indent="-168275" algn="l" defTabSz="457200" rtl="0" eaLnBrk="1" latinLnBrk="0" hangingPunct="1">
        <a:lnSpc>
          <a:spcPct val="100000"/>
        </a:lnSpc>
        <a:spcBef>
          <a:spcPts val="432"/>
        </a:spcBef>
        <a:buClrTx/>
        <a:buFont typeface="Arial" pitchFamily="34" charset="0"/>
        <a:buChar char="•"/>
        <a:defRPr sz="1600" b="0" kern="1200">
          <a:solidFill>
            <a:schemeClr val="tx1"/>
          </a:solidFill>
          <a:latin typeface="+mn-lt"/>
          <a:ea typeface="+mn-ea"/>
          <a:cs typeface="+mn-cs"/>
        </a:defRPr>
      </a:lvl3pPr>
      <a:lvl4pPr marL="628650" indent="-173038" algn="l" defTabSz="457200" rtl="0" eaLnBrk="1" latinLnBrk="0" hangingPunct="1">
        <a:lnSpc>
          <a:spcPct val="100000"/>
        </a:lnSpc>
        <a:spcBef>
          <a:spcPts val="432"/>
        </a:spcBef>
        <a:buClrTx/>
        <a:buFont typeface="Lucida Grande"/>
        <a:buChar char="-"/>
        <a:defRPr sz="1600" b="0" kern="1200">
          <a:solidFill>
            <a:schemeClr val="tx1"/>
          </a:solidFill>
          <a:latin typeface="+mn-lt"/>
          <a:ea typeface="+mn-ea"/>
          <a:cs typeface="+mn-cs"/>
        </a:defRPr>
      </a:lvl4pPr>
      <a:lvl5pPr marL="857250" indent="-177800" algn="l" defTabSz="457200" rtl="0" eaLnBrk="1" latinLnBrk="0" hangingPunct="1">
        <a:lnSpc>
          <a:spcPct val="100000"/>
        </a:lnSpc>
        <a:spcBef>
          <a:spcPts val="432"/>
        </a:spcBef>
        <a:buClrTx/>
        <a:buFont typeface="Lucida Grande"/>
        <a:buChar char="-"/>
        <a:defRPr sz="1400" b="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1" y="451868"/>
            <a:ext cx="8742358" cy="410519"/>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1" y="1147350"/>
            <a:ext cx="8742358" cy="504069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594361" y="6299021"/>
            <a:ext cx="874235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9141778" y="6530147"/>
            <a:ext cx="316112" cy="200055"/>
          </a:xfrm>
          <a:prstGeom prst="rect">
            <a:avLst/>
          </a:prstGeom>
          <a:noFill/>
        </p:spPr>
        <p:txBody>
          <a:bodyPr wrap="none" rtlCol="0">
            <a:spAutoFit/>
          </a:bodyPr>
          <a:lstStyle/>
          <a:p>
            <a:pPr algn="r" defTabSz="457200"/>
            <a:fld id="{5B46F2D9-2BF1-534D-A675-70D07155E114}" type="slidenum">
              <a:rPr lang="en-US" sz="700" smtClean="0">
                <a:solidFill>
                  <a:prstClr val="black"/>
                </a:solidFill>
              </a:rPr>
              <a:pPr algn="r" defTabSz="457200"/>
              <a:t>‹#›</a:t>
            </a:fld>
            <a:endParaRPr lang="en-US" sz="700" dirty="0">
              <a:solidFill>
                <a:prstClr val="black"/>
              </a:solidFill>
            </a:endParaRPr>
          </a:p>
        </p:txBody>
      </p:sp>
      <p:sp>
        <p:nvSpPr>
          <p:cNvPr id="6" name="Rectangle 5"/>
          <p:cNvSpPr/>
          <p:nvPr/>
        </p:nvSpPr>
        <p:spPr>
          <a:xfrm>
            <a:off x="8161869" y="6530147"/>
            <a:ext cx="978793" cy="200055"/>
          </a:xfrm>
          <a:prstGeom prst="rect">
            <a:avLst/>
          </a:prstGeom>
          <a:noFill/>
        </p:spPr>
        <p:txBody>
          <a:bodyPr wrap="none" rIns="0" rtlCol="0">
            <a:spAutoFit/>
          </a:bodyPr>
          <a:lstStyle/>
          <a:p>
            <a:pPr algn="r" defTabSz="457200"/>
            <a:r>
              <a:rPr lang="de-DE" sz="700" dirty="0" smtClean="0">
                <a:solidFill>
                  <a:prstClr val="black"/>
                </a:solidFill>
              </a:rPr>
              <a:t>© 2013 Egon Zehnder</a:t>
            </a:r>
            <a:endParaRPr lang="de-DE" sz="700" dirty="0">
              <a:solidFill>
                <a:prstClr val="black"/>
              </a:solidFill>
            </a:endParaRPr>
          </a:p>
        </p:txBody>
      </p:sp>
    </p:spTree>
    <p:extLst>
      <p:ext uri="{BB962C8B-B14F-4D97-AF65-F5344CB8AC3E}">
        <p14:creationId xmlns:p14="http://schemas.microsoft.com/office/powerpoint/2010/main" val="24501854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Lst>
  <p:timing>
    <p:tnLst>
      <p:par>
        <p:cTn id="1" dur="indefinite" restart="never" nodeType="tmRoot"/>
      </p:par>
    </p:tnLst>
  </p:timing>
  <p:hf sldNum="0" hdr="0" dt="0"/>
  <p:txStyles>
    <p:titleStyle>
      <a:lvl1pPr algn="l" defTabSz="457200" rtl="0" eaLnBrk="1" latinLnBrk="0" hangingPunct="1">
        <a:spcBef>
          <a:spcPct val="0"/>
        </a:spcBef>
        <a:buNone/>
        <a:defRPr sz="2400" b="0" kern="1200">
          <a:solidFill>
            <a:schemeClr val="tx1"/>
          </a:solidFill>
          <a:latin typeface="Georgia"/>
          <a:ea typeface="+mj-ea"/>
          <a:cs typeface="Georgia"/>
        </a:defRPr>
      </a:lvl1pPr>
    </p:titleStyle>
    <p:bodyStyle>
      <a:lvl1pPr marL="0" indent="0" algn="l" defTabSz="457200" rtl="0" eaLnBrk="1" latinLnBrk="0" hangingPunct="1">
        <a:lnSpc>
          <a:spcPct val="100000"/>
        </a:lnSpc>
        <a:spcBef>
          <a:spcPts val="432"/>
        </a:spcBef>
        <a:buFontTx/>
        <a:buNone/>
        <a:defRPr sz="1600" b="1" kern="1200">
          <a:solidFill>
            <a:schemeClr val="tx2"/>
          </a:solidFill>
          <a:latin typeface="+mn-lt"/>
          <a:ea typeface="+mn-ea"/>
          <a:cs typeface="Georgia"/>
        </a:defRPr>
      </a:lvl1pPr>
      <a:lvl2pPr marL="0" indent="0" algn="l" defTabSz="457200" rtl="0" eaLnBrk="1" latinLnBrk="0" hangingPunct="1">
        <a:lnSpc>
          <a:spcPct val="100000"/>
        </a:lnSpc>
        <a:spcBef>
          <a:spcPts val="432"/>
        </a:spcBef>
        <a:buClrTx/>
        <a:buFont typeface="Arial"/>
        <a:buNone/>
        <a:defRPr sz="1600" b="0" kern="1200">
          <a:solidFill>
            <a:schemeClr val="tx1"/>
          </a:solidFill>
          <a:latin typeface="+mn-lt"/>
          <a:ea typeface="+mn-ea"/>
          <a:cs typeface="+mn-cs"/>
        </a:defRPr>
      </a:lvl2pPr>
      <a:lvl3pPr marL="400050" indent="-168275" algn="l" defTabSz="457200" rtl="0" eaLnBrk="1" latinLnBrk="0" hangingPunct="1">
        <a:lnSpc>
          <a:spcPct val="100000"/>
        </a:lnSpc>
        <a:spcBef>
          <a:spcPts val="432"/>
        </a:spcBef>
        <a:buClrTx/>
        <a:buFont typeface="Arial" pitchFamily="34" charset="0"/>
        <a:buChar char="•"/>
        <a:defRPr sz="1600" b="0" kern="1200">
          <a:solidFill>
            <a:schemeClr val="tx1"/>
          </a:solidFill>
          <a:latin typeface="+mn-lt"/>
          <a:ea typeface="+mn-ea"/>
          <a:cs typeface="+mn-cs"/>
        </a:defRPr>
      </a:lvl3pPr>
      <a:lvl4pPr marL="628650" indent="-173038" algn="l" defTabSz="457200" rtl="0" eaLnBrk="1" latinLnBrk="0" hangingPunct="1">
        <a:lnSpc>
          <a:spcPct val="100000"/>
        </a:lnSpc>
        <a:spcBef>
          <a:spcPts val="432"/>
        </a:spcBef>
        <a:buClrTx/>
        <a:buFont typeface="Lucida Grande"/>
        <a:buChar char="-"/>
        <a:defRPr sz="1600" b="0" kern="1200">
          <a:solidFill>
            <a:schemeClr val="tx1"/>
          </a:solidFill>
          <a:latin typeface="+mn-lt"/>
          <a:ea typeface="+mn-ea"/>
          <a:cs typeface="+mn-cs"/>
        </a:defRPr>
      </a:lvl4pPr>
      <a:lvl5pPr marL="857250" indent="-177800" algn="l" defTabSz="457200" rtl="0" eaLnBrk="1" latinLnBrk="0" hangingPunct="1">
        <a:lnSpc>
          <a:spcPct val="100000"/>
        </a:lnSpc>
        <a:spcBef>
          <a:spcPts val="432"/>
        </a:spcBef>
        <a:buClrTx/>
        <a:buFont typeface="Lucida Grande"/>
        <a:buChar char="-"/>
        <a:defRPr sz="1400" b="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7" y="451884"/>
            <a:ext cx="8742358" cy="410519"/>
          </a:xfrm>
          <a:prstGeom prst="rect">
            <a:avLst/>
          </a:prstGeom>
        </p:spPr>
        <p:txBody>
          <a:bodyPr vert="horz" lIns="0" tIns="0" rIns="0" bIns="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594367" y="1147350"/>
            <a:ext cx="8742358" cy="5040696"/>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594367" y="6299021"/>
            <a:ext cx="8742358" cy="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9141778" y="6530163"/>
            <a:ext cx="316112" cy="200055"/>
          </a:xfrm>
          <a:prstGeom prst="rect">
            <a:avLst/>
          </a:prstGeom>
          <a:noFill/>
        </p:spPr>
        <p:txBody>
          <a:bodyPr wrap="none" rtlCol="0">
            <a:spAutoFit/>
          </a:bodyPr>
          <a:lstStyle/>
          <a:p>
            <a:pPr algn="r" defTabSz="457200"/>
            <a:fld id="{5B46F2D9-2BF1-534D-A675-70D07155E114}" type="slidenum">
              <a:rPr lang="en-US" sz="700">
                <a:solidFill>
                  <a:prstClr val="black"/>
                </a:solidFill>
                <a:ea typeface="ヒラギノ角ゴ Pro W3" pitchFamily="1" charset="-128"/>
              </a:rPr>
              <a:pPr algn="r" defTabSz="457200"/>
              <a:t>‹#›</a:t>
            </a:fld>
            <a:endParaRPr lang="en-US" sz="700" dirty="0">
              <a:solidFill>
                <a:prstClr val="black"/>
              </a:solidFill>
              <a:ea typeface="ヒラギノ角ゴ Pro W3" pitchFamily="1" charset="-128"/>
            </a:endParaRPr>
          </a:p>
        </p:txBody>
      </p:sp>
      <p:sp>
        <p:nvSpPr>
          <p:cNvPr id="6" name="Rectangle 5"/>
          <p:cNvSpPr/>
          <p:nvPr/>
        </p:nvSpPr>
        <p:spPr>
          <a:xfrm>
            <a:off x="8161870" y="6530163"/>
            <a:ext cx="978793" cy="200055"/>
          </a:xfrm>
          <a:prstGeom prst="rect">
            <a:avLst/>
          </a:prstGeom>
          <a:noFill/>
        </p:spPr>
        <p:txBody>
          <a:bodyPr wrap="none" rIns="0" rtlCol="0">
            <a:spAutoFit/>
          </a:bodyPr>
          <a:lstStyle/>
          <a:p>
            <a:pPr algn="r" defTabSz="457200"/>
            <a:r>
              <a:rPr lang="de-DE" sz="700" dirty="0">
                <a:solidFill>
                  <a:prstClr val="black"/>
                </a:solidFill>
                <a:ea typeface="ヒラギノ角ゴ Pro W3" pitchFamily="1" charset="-128"/>
              </a:rPr>
              <a:t>© 2013 Egon Zehnder</a:t>
            </a:r>
          </a:p>
        </p:txBody>
      </p:sp>
    </p:spTree>
    <p:extLst>
      <p:ext uri="{BB962C8B-B14F-4D97-AF65-F5344CB8AC3E}">
        <p14:creationId xmlns:p14="http://schemas.microsoft.com/office/powerpoint/2010/main" val="18073303"/>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 id="2147483845" r:id="rId13"/>
    <p:sldLayoutId id="2147483846" r:id="rId14"/>
    <p:sldLayoutId id="2147483847" r:id="rId15"/>
  </p:sldLayoutIdLst>
  <p:timing>
    <p:tnLst>
      <p:par>
        <p:cTn id="1" dur="indefinite" restart="never" nodeType="tmRoot"/>
      </p:par>
    </p:tnLst>
  </p:timing>
  <p:hf sldNum="0" hdr="0" ftr="0" dt="0"/>
  <p:txStyles>
    <p:titleStyle>
      <a:lvl1pPr algn="l" defTabSz="457200" rtl="0" eaLnBrk="1" latinLnBrk="0" hangingPunct="1">
        <a:spcBef>
          <a:spcPct val="0"/>
        </a:spcBef>
        <a:buNone/>
        <a:defRPr sz="2400" b="0" kern="1200">
          <a:solidFill>
            <a:schemeClr val="tx1"/>
          </a:solidFill>
          <a:latin typeface="Georgia"/>
          <a:ea typeface="+mj-ea"/>
          <a:cs typeface="Georgia"/>
        </a:defRPr>
      </a:lvl1pPr>
    </p:titleStyle>
    <p:bodyStyle>
      <a:lvl1pPr marL="0" indent="0" algn="l" defTabSz="457200" rtl="0" eaLnBrk="1" latinLnBrk="0" hangingPunct="1">
        <a:lnSpc>
          <a:spcPct val="100000"/>
        </a:lnSpc>
        <a:spcBef>
          <a:spcPts val="432"/>
        </a:spcBef>
        <a:buFontTx/>
        <a:buNone/>
        <a:defRPr sz="1600" b="1" kern="1200">
          <a:solidFill>
            <a:schemeClr val="tx2"/>
          </a:solidFill>
          <a:latin typeface="Georgia"/>
          <a:ea typeface="+mn-ea"/>
          <a:cs typeface="Georgia"/>
        </a:defRPr>
      </a:lvl1pPr>
      <a:lvl2pPr marL="0" indent="0" algn="l" defTabSz="457200" rtl="0" eaLnBrk="1" latinLnBrk="0" hangingPunct="1">
        <a:lnSpc>
          <a:spcPct val="100000"/>
        </a:lnSpc>
        <a:spcBef>
          <a:spcPts val="432"/>
        </a:spcBef>
        <a:buClrTx/>
        <a:buFont typeface="Arial"/>
        <a:buNone/>
        <a:defRPr sz="1600" b="0" kern="1200">
          <a:solidFill>
            <a:schemeClr val="tx1"/>
          </a:solidFill>
          <a:latin typeface="Georgia"/>
          <a:ea typeface="+mn-ea"/>
          <a:cs typeface="+mn-cs"/>
        </a:defRPr>
      </a:lvl2pPr>
      <a:lvl3pPr marL="400050" indent="-168275" algn="l" defTabSz="457200" rtl="0" eaLnBrk="1" latinLnBrk="0" hangingPunct="1">
        <a:lnSpc>
          <a:spcPct val="100000"/>
        </a:lnSpc>
        <a:spcBef>
          <a:spcPts val="432"/>
        </a:spcBef>
        <a:buClrTx/>
        <a:buFont typeface="Arial" pitchFamily="34" charset="0"/>
        <a:buChar char="•"/>
        <a:defRPr sz="1600" b="0" kern="1200">
          <a:solidFill>
            <a:schemeClr val="tx1"/>
          </a:solidFill>
          <a:latin typeface="Georgia"/>
          <a:ea typeface="+mn-ea"/>
          <a:cs typeface="+mn-cs"/>
        </a:defRPr>
      </a:lvl3pPr>
      <a:lvl4pPr marL="628650" indent="-173038" algn="l" defTabSz="457200" rtl="0" eaLnBrk="1" latinLnBrk="0" hangingPunct="1">
        <a:lnSpc>
          <a:spcPct val="100000"/>
        </a:lnSpc>
        <a:spcBef>
          <a:spcPts val="432"/>
        </a:spcBef>
        <a:buClrTx/>
        <a:buFont typeface="Lucida Grande"/>
        <a:buChar char="-"/>
        <a:defRPr sz="1600" b="0" kern="1200">
          <a:solidFill>
            <a:schemeClr val="tx1"/>
          </a:solidFill>
          <a:latin typeface="Georgia"/>
          <a:ea typeface="+mn-ea"/>
          <a:cs typeface="+mn-cs"/>
        </a:defRPr>
      </a:lvl4pPr>
      <a:lvl5pPr marL="857250" indent="-177800" algn="l" defTabSz="457200" rtl="0" eaLnBrk="1" latinLnBrk="0" hangingPunct="1">
        <a:lnSpc>
          <a:spcPct val="100000"/>
        </a:lnSpc>
        <a:spcBef>
          <a:spcPts val="432"/>
        </a:spcBef>
        <a:buClrTx/>
        <a:buFont typeface="Lucida Grande"/>
        <a:buChar char="-"/>
        <a:defRPr sz="1400" b="0" kern="1200">
          <a:solidFill>
            <a:schemeClr val="tx1"/>
          </a:solidFill>
          <a:latin typeface="Georgi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66.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frm=1&amp;source=images&amp;cd=&amp;ved=0CAcQjRw&amp;url=http://thecompellededucator.blogspot.com/2014/09/5-inspiring-leadership-quotes.html&amp;ei=isdbVYrUIsHasQXJ0oLIDw&amp;bvm=bv.93756505,d.b2w&amp;psig=AFQjCNF-jDWwJKrmokVoxpGWJtF7-Po7xw&amp;ust=1432164525069138" TargetMode="External"/><Relationship Id="rId1" Type="http://schemas.openxmlformats.org/officeDocument/2006/relationships/slideLayout" Target="../slideLayouts/slideLayout6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hyperlink" Target="http://www.google.com/url?sa=i&amp;rct=j&amp;q=&amp;esrc=s&amp;frm=1&amp;source=images&amp;cd=&amp;cad=rja&amp;uact=8&amp;ved=0CAcQjRw&amp;url=http://www.forbes.com/sites/hunteratkins/2014/08/26/shooting-tips-from-n-b-a-all-star-stephen-curry-2/&amp;ei=8cdbVfXEFcHRtQWBiYDoAQ&amp;bvm=bv.93756505,d.b2w&amp;psig=AFQjCNH9tAdeAbLpCtDf1dVzsKTJ-F0jjg&amp;ust=1432164700913791"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1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11.xml"/><Relationship Id="rId5" Type="http://schemas.openxmlformats.org/officeDocument/2006/relationships/image" Target="../media/image20.jpg"/><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a:t>
            </a:r>
            <a:r>
              <a:rPr lang="en-US" dirty="0" smtClean="0"/>
              <a:t>anaging your career and becoming a Leader</a:t>
            </a:r>
            <a:br>
              <a:rPr lang="en-US" dirty="0" smtClean="0"/>
            </a:br>
            <a:endParaRPr lang="en-GB" dirty="0"/>
          </a:p>
        </p:txBody>
      </p:sp>
      <p:sp>
        <p:nvSpPr>
          <p:cNvPr id="2" name="Text Placeholder 1"/>
          <p:cNvSpPr>
            <a:spLocks noGrp="1"/>
          </p:cNvSpPr>
          <p:nvPr>
            <p:ph type="body" sz="quarter" idx="12"/>
          </p:nvPr>
        </p:nvSpPr>
        <p:spPr/>
        <p:txBody>
          <a:bodyPr/>
          <a:lstStyle/>
          <a:p>
            <a:r>
              <a:rPr lang="en-US" dirty="0" smtClean="0"/>
              <a:t>May </a:t>
            </a:r>
            <a:r>
              <a:rPr lang="en-US" dirty="0" smtClean="0"/>
              <a:t>2016</a:t>
            </a:r>
            <a:endParaRPr lang="en-US" dirty="0"/>
          </a:p>
        </p:txBody>
      </p:sp>
      <p:grpSp>
        <p:nvGrpSpPr>
          <p:cNvPr id="6" name="Group 5"/>
          <p:cNvGrpSpPr/>
          <p:nvPr/>
        </p:nvGrpSpPr>
        <p:grpSpPr>
          <a:xfrm>
            <a:off x="3876742" y="1933697"/>
            <a:ext cx="5420727" cy="3232879"/>
            <a:chOff x="129397" y="1403697"/>
            <a:chExt cx="6557737" cy="3910983"/>
          </a:xfrm>
        </p:grpSpPr>
        <p:sp>
          <p:nvSpPr>
            <p:cNvPr id="7" name="Oval 6"/>
            <p:cNvSpPr/>
            <p:nvPr/>
          </p:nvSpPr>
          <p:spPr>
            <a:xfrm>
              <a:off x="422218" y="5003530"/>
              <a:ext cx="311150" cy="311150"/>
            </a:xfrm>
            <a:prstGeom prst="ellipse">
              <a:avLst/>
            </a:prstGeom>
            <a:noFill/>
            <a:ln w="1143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129397" y="1403697"/>
              <a:ext cx="6348500" cy="3852133"/>
              <a:chOff x="186552" y="1579969"/>
              <a:chExt cx="6272012" cy="3852133"/>
            </a:xfrm>
          </p:grpSpPr>
          <p:sp>
            <p:nvSpPr>
              <p:cNvPr id="17" name="L-Shape 16"/>
              <p:cNvSpPr/>
              <p:nvPr/>
            </p:nvSpPr>
            <p:spPr>
              <a:xfrm rot="8991492">
                <a:off x="6067611" y="1579969"/>
                <a:ext cx="390953" cy="390951"/>
              </a:xfrm>
              <a:prstGeom prst="corner">
                <a:avLst>
                  <a:gd name="adj1" fmla="val 24026"/>
                  <a:gd name="adj2" fmla="val 22983"/>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6141845" y="1818502"/>
                <a:ext cx="179346" cy="17934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3426026" y="4744264"/>
                <a:ext cx="179346" cy="17934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a:spLocks noChangeAspect="1"/>
              </p:cNvSpPr>
              <p:nvPr/>
            </p:nvSpPr>
            <p:spPr>
              <a:xfrm>
                <a:off x="2283180" y="5134537"/>
                <a:ext cx="179346" cy="17934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a:spLocks noChangeAspect="1"/>
              </p:cNvSpPr>
              <p:nvPr/>
            </p:nvSpPr>
            <p:spPr>
              <a:xfrm>
                <a:off x="3105057" y="4906721"/>
                <a:ext cx="179346" cy="17934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4885552" y="3698102"/>
                <a:ext cx="179346" cy="17934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4618852" y="3939402"/>
                <a:ext cx="179346" cy="17934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4345802" y="4174352"/>
                <a:ext cx="179346" cy="17934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4041002" y="4383902"/>
                <a:ext cx="179346" cy="17934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3729852" y="4561702"/>
                <a:ext cx="179346" cy="17934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a:off x="1603332" y="5252756"/>
                <a:ext cx="179346" cy="17934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a:off x="1268058" y="5245704"/>
                <a:ext cx="179346" cy="17934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916802" y="5252054"/>
                <a:ext cx="179346" cy="17934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a:off x="186552" y="5228452"/>
                <a:ext cx="179346" cy="17934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2" name="Donut 4"/>
            <p:cNvSpPr>
              <a:spLocks noChangeAspect="1"/>
            </p:cNvSpPr>
            <p:nvPr/>
          </p:nvSpPr>
          <p:spPr>
            <a:xfrm>
              <a:off x="5477441" y="2436650"/>
              <a:ext cx="679487" cy="663058"/>
            </a:xfrm>
            <a:custGeom>
              <a:avLst/>
              <a:gdLst/>
              <a:ahLst/>
              <a:cxnLst/>
              <a:rect l="l" t="t" r="r" b="b"/>
              <a:pathLst>
                <a:path w="1605363" h="1566542">
                  <a:moveTo>
                    <a:pt x="809816" y="225050"/>
                  </a:moveTo>
                  <a:cubicBezTo>
                    <a:pt x="660241" y="225050"/>
                    <a:pt x="538986" y="346305"/>
                    <a:pt x="538986" y="495880"/>
                  </a:cubicBezTo>
                  <a:cubicBezTo>
                    <a:pt x="538986" y="626758"/>
                    <a:pt x="631822" y="735954"/>
                    <a:pt x="755235" y="761208"/>
                  </a:cubicBezTo>
                  <a:lnTo>
                    <a:pt x="789806" y="764693"/>
                  </a:lnTo>
                  <a:lnTo>
                    <a:pt x="802683" y="763858"/>
                  </a:lnTo>
                  <a:lnTo>
                    <a:pt x="824243" y="765256"/>
                  </a:lnTo>
                  <a:lnTo>
                    <a:pt x="864398" y="761208"/>
                  </a:lnTo>
                  <a:cubicBezTo>
                    <a:pt x="987810" y="735954"/>
                    <a:pt x="1080646" y="626758"/>
                    <a:pt x="1080646" y="495880"/>
                  </a:cubicBezTo>
                  <a:cubicBezTo>
                    <a:pt x="1080646" y="346305"/>
                    <a:pt x="959391" y="225050"/>
                    <a:pt x="809816" y="225050"/>
                  </a:cubicBezTo>
                  <a:close/>
                  <a:moveTo>
                    <a:pt x="809816" y="0"/>
                  </a:moveTo>
                  <a:cubicBezTo>
                    <a:pt x="1083683" y="0"/>
                    <a:pt x="1305696" y="222013"/>
                    <a:pt x="1305696" y="495880"/>
                  </a:cubicBezTo>
                  <a:cubicBezTo>
                    <a:pt x="1305696" y="632814"/>
                    <a:pt x="1250193" y="756784"/>
                    <a:pt x="1160456" y="846520"/>
                  </a:cubicBezTo>
                  <a:lnTo>
                    <a:pt x="1157846" y="848674"/>
                  </a:lnTo>
                  <a:lnTo>
                    <a:pt x="1204023" y="871398"/>
                  </a:lnTo>
                  <a:cubicBezTo>
                    <a:pt x="1452374" y="1014784"/>
                    <a:pt x="1605364" y="1279771"/>
                    <a:pt x="1605363" y="1566542"/>
                  </a:cubicBezTo>
                  <a:lnTo>
                    <a:pt x="1368123" y="1566541"/>
                  </a:lnTo>
                  <a:cubicBezTo>
                    <a:pt x="1368123" y="1364528"/>
                    <a:pt x="1260351" y="1177861"/>
                    <a:pt x="1085403" y="1076854"/>
                  </a:cubicBezTo>
                  <a:cubicBezTo>
                    <a:pt x="910455" y="975847"/>
                    <a:pt x="694910" y="975847"/>
                    <a:pt x="519962" y="1076854"/>
                  </a:cubicBezTo>
                  <a:cubicBezTo>
                    <a:pt x="345014" y="1177860"/>
                    <a:pt x="237241" y="1364528"/>
                    <a:pt x="237241" y="1566540"/>
                  </a:cubicBezTo>
                  <a:lnTo>
                    <a:pt x="0" y="1566540"/>
                  </a:lnTo>
                  <a:cubicBezTo>
                    <a:pt x="0" y="1279769"/>
                    <a:pt x="152991" y="1014782"/>
                    <a:pt x="401341" y="871397"/>
                  </a:cubicBezTo>
                  <a:lnTo>
                    <a:pt x="457073" y="843972"/>
                  </a:lnTo>
                  <a:lnTo>
                    <a:pt x="398625" y="773131"/>
                  </a:lnTo>
                  <a:cubicBezTo>
                    <a:pt x="345157" y="693988"/>
                    <a:pt x="313936" y="598580"/>
                    <a:pt x="313936" y="495880"/>
                  </a:cubicBezTo>
                  <a:cubicBezTo>
                    <a:pt x="313936" y="222013"/>
                    <a:pt x="535949" y="0"/>
                    <a:pt x="809816" y="0"/>
                  </a:cubicBez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3" name="Arc 12"/>
            <p:cNvSpPr/>
            <p:nvPr/>
          </p:nvSpPr>
          <p:spPr>
            <a:xfrm>
              <a:off x="4947234" y="1894703"/>
              <a:ext cx="1739900" cy="1739900"/>
            </a:xfrm>
            <a:prstGeom prst="arc">
              <a:avLst>
                <a:gd name="adj1" fmla="val 17718695"/>
                <a:gd name="adj2" fmla="val 16763415"/>
              </a:avLst>
            </a:prstGeom>
            <a:noFill/>
            <a:ln w="1016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Shape 13"/>
            <p:cNvSpPr>
              <a:spLocks noChangeAspect="1"/>
            </p:cNvSpPr>
            <p:nvPr/>
          </p:nvSpPr>
          <p:spPr>
            <a:xfrm rot="14001614">
              <a:off x="5628590" y="1694534"/>
              <a:ext cx="372665" cy="372663"/>
            </a:xfrm>
            <a:prstGeom prst="corner">
              <a:avLst>
                <a:gd name="adj1" fmla="val 30747"/>
                <a:gd name="adj2" fmla="val 2861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582298" y="4785438"/>
              <a:ext cx="311150" cy="311150"/>
            </a:xfrm>
            <a:prstGeom prst="ellipse">
              <a:avLst/>
            </a:prstGeom>
            <a:noFill/>
            <a:ln w="1143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1919117" y="5030686"/>
              <a:ext cx="181533" cy="179346"/>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62270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Alignment between the Company &amp; Individual</a:t>
            </a:r>
            <a:endParaRPr lang="en-US" dirty="0"/>
          </a:p>
        </p:txBody>
      </p:sp>
      <p:grpSp>
        <p:nvGrpSpPr>
          <p:cNvPr id="16" name="Group 15"/>
          <p:cNvGrpSpPr/>
          <p:nvPr/>
        </p:nvGrpSpPr>
        <p:grpSpPr bwMode="gray">
          <a:xfrm>
            <a:off x="594367" y="1124897"/>
            <a:ext cx="4267201" cy="5043653"/>
            <a:chOff x="594367" y="1124897"/>
            <a:chExt cx="4267201" cy="5043653"/>
          </a:xfrm>
          <a:effectLst>
            <a:outerShdw blurRad="63500" sx="102000" sy="102000" algn="ctr" rotWithShape="0">
              <a:prstClr val="black">
                <a:alpha val="40000"/>
              </a:prstClr>
            </a:outerShdw>
          </a:effectLst>
        </p:grpSpPr>
        <p:sp>
          <p:nvSpPr>
            <p:cNvPr id="17" name="Trapezoid 16"/>
            <p:cNvSpPr>
              <a:spLocks/>
            </p:cNvSpPr>
            <p:nvPr/>
          </p:nvSpPr>
          <p:spPr bwMode="gray">
            <a:xfrm rot="10800000">
              <a:off x="594367" y="1455738"/>
              <a:ext cx="4267201" cy="4400550"/>
            </a:xfrm>
            <a:prstGeom prst="trapezoid">
              <a:avLst>
                <a:gd name="adj" fmla="val 33009"/>
              </a:avLst>
            </a:prstGeom>
            <a:solidFill>
              <a:schemeClr val="accent2">
                <a:lumMod val="40000"/>
                <a:lumOff val="6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TextBox 17"/>
            <p:cNvSpPr txBox="1">
              <a:spLocks/>
            </p:cNvSpPr>
            <p:nvPr/>
          </p:nvSpPr>
          <p:spPr bwMode="gray">
            <a:xfrm>
              <a:off x="594367" y="1124897"/>
              <a:ext cx="4267201" cy="592391"/>
            </a:xfrm>
            <a:prstGeom prst="ellipse">
              <a:avLst/>
            </a:prstGeom>
            <a:solidFill>
              <a:schemeClr val="accent2">
                <a:lumMod val="75000"/>
              </a:schemeClr>
            </a:solidFill>
            <a:ln>
              <a:solidFill>
                <a:schemeClr val="accent2">
                  <a:lumMod val="75000"/>
                </a:schemeClr>
              </a:solidFill>
            </a:ln>
          </p:spPr>
          <p:txBody>
            <a:bodyPr wrap="square" lIns="45720" tIns="45720" rIns="45720" bIns="45720" rtlCol="0" anchor="ctr" anchorCtr="0">
              <a:noAutofit/>
            </a:bodyPr>
            <a:lstStyle/>
            <a:p>
              <a:pPr algn="ctr">
                <a:spcAft>
                  <a:spcPts val="1200"/>
                </a:spcAft>
              </a:pPr>
              <a:r>
                <a:rPr lang="en-US" sz="1400" dirty="0">
                  <a:solidFill>
                    <a:schemeClr val="bg1"/>
                  </a:solidFill>
                  <a:latin typeface="Georgia"/>
                  <a:ea typeface="ヒラギノ角ゴ Pro W3" pitchFamily="1" charset="-128"/>
                </a:rPr>
                <a:t>Corporates </a:t>
              </a:r>
              <a:r>
                <a:rPr lang="en-US" sz="1400" dirty="0" smtClean="0">
                  <a:solidFill>
                    <a:schemeClr val="bg1"/>
                  </a:solidFill>
                  <a:latin typeface="Georgia"/>
                  <a:ea typeface="ヒラギノ角ゴ Pro W3" pitchFamily="1" charset="-128"/>
                </a:rPr>
                <a:t>want </a:t>
              </a:r>
              <a:r>
                <a:rPr lang="en-US" sz="1400" dirty="0">
                  <a:solidFill>
                    <a:schemeClr val="bg1"/>
                  </a:solidFill>
                  <a:latin typeface="Georgia"/>
                  <a:ea typeface="ヒラギノ角ゴ Pro W3" pitchFamily="1" charset="-128"/>
                </a:rPr>
                <a:t>employees that </a:t>
              </a:r>
              <a:r>
                <a:rPr lang="en-US" sz="1400" b="1" dirty="0" smtClean="0">
                  <a:solidFill>
                    <a:schemeClr val="bg1"/>
                  </a:solidFill>
                  <a:latin typeface="Georgia"/>
                  <a:ea typeface="ヒラギノ角ゴ Pro W3" pitchFamily="1" charset="-128"/>
                </a:rPr>
                <a:t>Are</a:t>
              </a:r>
              <a:endParaRPr lang="en-US" sz="1400" b="1" dirty="0">
                <a:solidFill>
                  <a:schemeClr val="bg1"/>
                </a:solidFill>
                <a:latin typeface="Georgia"/>
                <a:ea typeface="ヒラギノ角ゴ Pro W3" pitchFamily="1" charset="-128"/>
              </a:endParaRPr>
            </a:p>
          </p:txBody>
        </p:sp>
        <p:sp>
          <p:nvSpPr>
            <p:cNvPr id="26" name="TextBox 25"/>
            <p:cNvSpPr txBox="1">
              <a:spLocks/>
            </p:cNvSpPr>
            <p:nvPr/>
          </p:nvSpPr>
          <p:spPr bwMode="gray">
            <a:xfrm>
              <a:off x="1480834" y="3784601"/>
              <a:ext cx="2494266" cy="696580"/>
            </a:xfrm>
            <a:prstGeom prst="ellipse">
              <a:avLst/>
            </a:prstGeom>
            <a:solidFill>
              <a:schemeClr val="accent2">
                <a:lumMod val="75000"/>
              </a:schemeClr>
            </a:solidFill>
            <a:ln>
              <a:solidFill>
                <a:schemeClr val="accent2">
                  <a:lumMod val="75000"/>
                </a:schemeClr>
              </a:solidFill>
            </a:ln>
          </p:spPr>
          <p:txBody>
            <a:bodyPr wrap="square" lIns="45720" tIns="45720" rIns="45720" bIns="45720" rtlCol="0" anchor="ctr" anchorCtr="0">
              <a:noAutofit/>
            </a:bodyPr>
            <a:lstStyle/>
            <a:p>
              <a:pPr algn="ctr">
                <a:spcAft>
                  <a:spcPts val="1200"/>
                </a:spcAft>
              </a:pPr>
              <a:r>
                <a:rPr lang="en-US" sz="1400" b="1" dirty="0" smtClean="0">
                  <a:solidFill>
                    <a:schemeClr val="bg1"/>
                  </a:solidFill>
                  <a:latin typeface="Georgia"/>
                  <a:ea typeface="ヒラギノ角ゴ Pro W3" pitchFamily="1" charset="-128"/>
                </a:rPr>
                <a:t>Results </a:t>
              </a:r>
              <a:r>
                <a:rPr lang="en-US" sz="1400" dirty="0" smtClean="0">
                  <a:solidFill>
                    <a:schemeClr val="bg1"/>
                  </a:solidFill>
                  <a:latin typeface="Georgia"/>
                  <a:ea typeface="ヒラギノ角ゴ Pro W3" pitchFamily="1" charset="-128"/>
                </a:rPr>
                <a:t>driven </a:t>
              </a:r>
              <a:br>
                <a:rPr lang="en-US" sz="1400" dirty="0" smtClean="0">
                  <a:solidFill>
                    <a:schemeClr val="bg1"/>
                  </a:solidFill>
                  <a:latin typeface="Georgia"/>
                  <a:ea typeface="ヒラギノ角ゴ Pro W3" pitchFamily="1" charset="-128"/>
                </a:rPr>
              </a:br>
              <a:r>
                <a:rPr lang="en-US" sz="1400" dirty="0" smtClean="0">
                  <a:solidFill>
                    <a:schemeClr val="bg1"/>
                  </a:solidFill>
                  <a:latin typeface="Georgia"/>
                  <a:ea typeface="ヒラギノ角ゴ Pro W3" pitchFamily="1" charset="-128"/>
                </a:rPr>
                <a:t>to help </a:t>
              </a:r>
              <a:r>
                <a:rPr lang="en-US" sz="1400" b="1" dirty="0" smtClean="0">
                  <a:solidFill>
                    <a:schemeClr val="bg1"/>
                  </a:solidFill>
                  <a:latin typeface="Georgia"/>
                  <a:ea typeface="ヒラギノ角ゴ Pro W3" pitchFamily="1" charset="-128"/>
                </a:rPr>
                <a:t>grow </a:t>
              </a:r>
              <a:r>
                <a:rPr lang="en-US" sz="1400" dirty="0" smtClean="0">
                  <a:solidFill>
                    <a:schemeClr val="bg1"/>
                  </a:solidFill>
                  <a:latin typeface="Georgia"/>
                  <a:ea typeface="ヒラギノ角ゴ Pro W3" pitchFamily="1" charset="-128"/>
                </a:rPr>
                <a:t>the</a:t>
              </a:r>
              <a:r>
                <a:rPr lang="en-US" sz="1400" b="1" dirty="0" smtClean="0">
                  <a:solidFill>
                    <a:schemeClr val="bg1"/>
                  </a:solidFill>
                  <a:latin typeface="Georgia"/>
                  <a:ea typeface="ヒラギノ角ゴ Pro W3" pitchFamily="1" charset="-128"/>
                </a:rPr>
                <a:t> </a:t>
              </a:r>
              <a:r>
                <a:rPr lang="en-US" sz="1400" dirty="0">
                  <a:solidFill>
                    <a:schemeClr val="bg1"/>
                  </a:solidFill>
                  <a:latin typeface="Georgia"/>
                  <a:ea typeface="ヒラギノ角ゴ Pro W3" pitchFamily="1" charset="-128"/>
                </a:rPr>
                <a:t>business</a:t>
              </a:r>
            </a:p>
          </p:txBody>
        </p:sp>
        <p:sp>
          <p:nvSpPr>
            <p:cNvPr id="28" name="TextBox 27"/>
            <p:cNvSpPr txBox="1">
              <a:spLocks/>
            </p:cNvSpPr>
            <p:nvPr/>
          </p:nvSpPr>
          <p:spPr bwMode="gray">
            <a:xfrm>
              <a:off x="2002576" y="5542156"/>
              <a:ext cx="1450784" cy="626394"/>
            </a:xfrm>
            <a:prstGeom prst="ellipse">
              <a:avLst/>
            </a:prstGeom>
            <a:solidFill>
              <a:schemeClr val="accent2">
                <a:lumMod val="75000"/>
              </a:schemeClr>
            </a:solidFill>
            <a:ln>
              <a:solidFill>
                <a:schemeClr val="accent2">
                  <a:lumMod val="75000"/>
                </a:schemeClr>
              </a:solidFill>
            </a:ln>
          </p:spPr>
          <p:txBody>
            <a:bodyPr wrap="square" lIns="45720" tIns="45720" rIns="45720" bIns="45720" rtlCol="0" anchor="ctr" anchorCtr="0">
              <a:noAutofit/>
            </a:bodyPr>
            <a:lstStyle/>
            <a:p>
              <a:pPr algn="ctr">
                <a:spcAft>
                  <a:spcPts val="1200"/>
                </a:spcAft>
              </a:pPr>
              <a:r>
                <a:rPr lang="en-US" sz="1200" b="1" dirty="0" smtClean="0">
                  <a:solidFill>
                    <a:schemeClr val="bg1"/>
                  </a:solidFill>
                  <a:latin typeface="Georgia"/>
                  <a:ea typeface="ヒラギノ角ゴ Pro W3" pitchFamily="1" charset="-128"/>
                </a:rPr>
                <a:t>High ROI</a:t>
              </a:r>
              <a:endParaRPr lang="en-US" sz="1200" b="1" dirty="0">
                <a:solidFill>
                  <a:schemeClr val="bg1"/>
                </a:solidFill>
                <a:latin typeface="Georgia"/>
                <a:ea typeface="ヒラギノ角ゴ Pro W3" pitchFamily="1" charset="-128"/>
              </a:endParaRPr>
            </a:p>
          </p:txBody>
        </p:sp>
        <p:sp>
          <p:nvSpPr>
            <p:cNvPr id="29" name="TextBox 28"/>
            <p:cNvSpPr txBox="1"/>
            <p:nvPr/>
          </p:nvSpPr>
          <p:spPr bwMode="gray">
            <a:xfrm>
              <a:off x="1653795" y="2032571"/>
              <a:ext cx="2148346" cy="1374735"/>
            </a:xfrm>
            <a:prstGeom prst="rect">
              <a:avLst/>
            </a:prstGeom>
            <a:noFill/>
          </p:spPr>
          <p:txBody>
            <a:bodyPr wrap="square" lIns="0" rtlCol="0" anchor="ctr">
              <a:spAutoFit/>
            </a:bodyPr>
            <a:lstStyle/>
            <a:p>
              <a:pPr marL="0" lvl="1" algn="ctr">
                <a:spcAft>
                  <a:spcPts val="400"/>
                </a:spcAft>
              </a:pPr>
              <a:r>
                <a:rPr lang="en-US" sz="1400" dirty="0">
                  <a:solidFill>
                    <a:prstClr val="black"/>
                  </a:solidFill>
                  <a:latin typeface="Georgia"/>
                  <a:ea typeface="ヒラギノ角ゴ Pro W3" pitchFamily="1" charset="-128"/>
                </a:rPr>
                <a:t>Innovative</a:t>
              </a:r>
            </a:p>
            <a:p>
              <a:pPr marL="0" lvl="1" algn="ctr">
                <a:spcAft>
                  <a:spcPts val="400"/>
                </a:spcAft>
              </a:pPr>
              <a:r>
                <a:rPr lang="en-US" sz="1400" dirty="0">
                  <a:solidFill>
                    <a:prstClr val="black"/>
                  </a:solidFill>
                  <a:latin typeface="Georgia"/>
                  <a:ea typeface="ヒラギノ角ゴ Pro W3" pitchFamily="1" charset="-128"/>
                </a:rPr>
                <a:t>Risk takers</a:t>
              </a:r>
            </a:p>
            <a:p>
              <a:pPr marL="0" lvl="1" algn="ctr">
                <a:spcAft>
                  <a:spcPts val="400"/>
                </a:spcAft>
              </a:pPr>
              <a:r>
                <a:rPr lang="en-US" sz="1400" dirty="0">
                  <a:solidFill>
                    <a:prstClr val="black"/>
                  </a:solidFill>
                  <a:latin typeface="Georgia"/>
                  <a:ea typeface="ヒラギノ角ゴ Pro W3" pitchFamily="1" charset="-128"/>
                </a:rPr>
                <a:t>Committed</a:t>
              </a:r>
            </a:p>
            <a:p>
              <a:pPr marL="0" lvl="1" algn="ctr">
                <a:spcAft>
                  <a:spcPts val="400"/>
                </a:spcAft>
              </a:pPr>
              <a:r>
                <a:rPr lang="en-US" sz="1400" dirty="0">
                  <a:solidFill>
                    <a:prstClr val="black"/>
                  </a:solidFill>
                  <a:latin typeface="Georgia"/>
                  <a:ea typeface="ヒラギノ角ゴ Pro W3" pitchFamily="1" charset="-128"/>
                </a:rPr>
                <a:t>Change agents</a:t>
              </a:r>
            </a:p>
            <a:p>
              <a:pPr marL="0" lvl="1" algn="ctr">
                <a:spcAft>
                  <a:spcPts val="400"/>
                </a:spcAft>
              </a:pPr>
              <a:r>
                <a:rPr lang="en-US" sz="1400" dirty="0">
                  <a:solidFill>
                    <a:prstClr val="black"/>
                  </a:solidFill>
                  <a:latin typeface="Georgia"/>
                  <a:ea typeface="ヒラギノ角ゴ Pro W3" pitchFamily="1" charset="-128"/>
                </a:rPr>
                <a:t>Team leaders</a:t>
              </a:r>
            </a:p>
          </p:txBody>
        </p:sp>
      </p:grpSp>
      <p:grpSp>
        <p:nvGrpSpPr>
          <p:cNvPr id="30" name="Group 29"/>
          <p:cNvGrpSpPr/>
          <p:nvPr/>
        </p:nvGrpSpPr>
        <p:grpSpPr bwMode="gray">
          <a:xfrm>
            <a:off x="5069522" y="1124897"/>
            <a:ext cx="4267203" cy="5043653"/>
            <a:chOff x="5069522" y="1124897"/>
            <a:chExt cx="4267203" cy="5043653"/>
          </a:xfrm>
          <a:effectLst>
            <a:outerShdw blurRad="63500" sx="102000" sy="102000" algn="ctr" rotWithShape="0">
              <a:prstClr val="black">
                <a:alpha val="40000"/>
              </a:prstClr>
            </a:outerShdw>
          </a:effectLst>
        </p:grpSpPr>
        <p:sp>
          <p:nvSpPr>
            <p:cNvPr id="31" name="Trapezoid 30"/>
            <p:cNvSpPr>
              <a:spLocks/>
            </p:cNvSpPr>
            <p:nvPr/>
          </p:nvSpPr>
          <p:spPr bwMode="gray">
            <a:xfrm rot="10800000">
              <a:off x="5069522" y="1455738"/>
              <a:ext cx="4267201" cy="4400550"/>
            </a:xfrm>
            <a:prstGeom prst="trapezoid">
              <a:avLst>
                <a:gd name="adj" fmla="val 33009"/>
              </a:avLst>
            </a:prstGeom>
            <a:solidFill>
              <a:schemeClr val="accent2">
                <a:lumMod val="40000"/>
                <a:lumOff val="6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TextBox 31"/>
            <p:cNvSpPr txBox="1">
              <a:spLocks/>
            </p:cNvSpPr>
            <p:nvPr/>
          </p:nvSpPr>
          <p:spPr bwMode="gray">
            <a:xfrm>
              <a:off x="5069524" y="1124897"/>
              <a:ext cx="4267201" cy="592391"/>
            </a:xfrm>
            <a:prstGeom prst="ellipse">
              <a:avLst/>
            </a:prstGeom>
            <a:solidFill>
              <a:schemeClr val="accent2">
                <a:lumMod val="75000"/>
              </a:schemeClr>
            </a:solidFill>
            <a:ln>
              <a:solidFill>
                <a:schemeClr val="accent2">
                  <a:lumMod val="75000"/>
                </a:schemeClr>
              </a:solidFill>
            </a:ln>
          </p:spPr>
          <p:txBody>
            <a:bodyPr wrap="square" lIns="45720" tIns="45720" rIns="45720" bIns="45720" rtlCol="0" anchor="ctr" anchorCtr="0">
              <a:noAutofit/>
            </a:bodyPr>
            <a:lstStyle/>
            <a:p>
              <a:pPr algn="ctr">
                <a:spcAft>
                  <a:spcPts val="1200"/>
                </a:spcAft>
              </a:pPr>
              <a:r>
                <a:rPr lang="en-US" sz="1400" dirty="0">
                  <a:solidFill>
                    <a:schemeClr val="bg1"/>
                  </a:solidFill>
                  <a:latin typeface="Georgia"/>
                  <a:ea typeface="ヒラギノ角ゴ Pro W3" pitchFamily="1" charset="-128"/>
                </a:rPr>
                <a:t>Employees </a:t>
              </a:r>
              <a:r>
                <a:rPr lang="en-US" sz="1400" dirty="0" smtClean="0">
                  <a:solidFill>
                    <a:schemeClr val="bg1"/>
                  </a:solidFill>
                  <a:latin typeface="Georgia"/>
                  <a:ea typeface="ヒラギノ角ゴ Pro W3" pitchFamily="1" charset="-128"/>
                </a:rPr>
                <a:t>search </a:t>
              </a:r>
              <a:r>
                <a:rPr lang="en-US" sz="1400" dirty="0">
                  <a:solidFill>
                    <a:schemeClr val="bg1"/>
                  </a:solidFill>
                  <a:latin typeface="Georgia"/>
                  <a:ea typeface="ヒラギノ角ゴ Pro W3" pitchFamily="1" charset="-128"/>
                </a:rPr>
                <a:t>for</a:t>
              </a:r>
            </a:p>
          </p:txBody>
        </p:sp>
        <p:sp>
          <p:nvSpPr>
            <p:cNvPr id="33" name="TextBox 32"/>
            <p:cNvSpPr txBox="1">
              <a:spLocks/>
            </p:cNvSpPr>
            <p:nvPr/>
          </p:nvSpPr>
          <p:spPr bwMode="gray">
            <a:xfrm>
              <a:off x="5955991" y="3784601"/>
              <a:ext cx="2494266" cy="696580"/>
            </a:xfrm>
            <a:prstGeom prst="ellipse">
              <a:avLst/>
            </a:prstGeom>
            <a:solidFill>
              <a:schemeClr val="accent2">
                <a:lumMod val="75000"/>
              </a:schemeClr>
            </a:solidFill>
            <a:ln>
              <a:solidFill>
                <a:schemeClr val="accent2">
                  <a:lumMod val="75000"/>
                </a:schemeClr>
              </a:solidFill>
            </a:ln>
          </p:spPr>
          <p:txBody>
            <a:bodyPr wrap="square" lIns="45720" tIns="45720" rIns="45720" bIns="45720" rtlCol="0" anchor="ctr" anchorCtr="0">
              <a:noAutofit/>
            </a:bodyPr>
            <a:lstStyle/>
            <a:p>
              <a:pPr algn="ctr">
                <a:spcAft>
                  <a:spcPts val="1200"/>
                </a:spcAft>
              </a:pPr>
              <a:r>
                <a:rPr lang="en-US" sz="1400" dirty="0">
                  <a:solidFill>
                    <a:schemeClr val="bg1"/>
                  </a:solidFill>
                  <a:latin typeface="Georgia"/>
                  <a:ea typeface="ヒラギノ角ゴ Pro W3" pitchFamily="1" charset="-128"/>
                </a:rPr>
                <a:t>Personal brand development</a:t>
              </a:r>
            </a:p>
          </p:txBody>
        </p:sp>
        <p:sp>
          <p:nvSpPr>
            <p:cNvPr id="34" name="TextBox 33"/>
            <p:cNvSpPr txBox="1">
              <a:spLocks/>
            </p:cNvSpPr>
            <p:nvPr/>
          </p:nvSpPr>
          <p:spPr bwMode="gray">
            <a:xfrm>
              <a:off x="6477733" y="5542156"/>
              <a:ext cx="1450784" cy="626394"/>
            </a:xfrm>
            <a:prstGeom prst="ellipse">
              <a:avLst/>
            </a:prstGeom>
            <a:solidFill>
              <a:schemeClr val="accent2">
                <a:lumMod val="75000"/>
              </a:schemeClr>
            </a:solidFill>
            <a:ln>
              <a:solidFill>
                <a:schemeClr val="accent2">
                  <a:lumMod val="75000"/>
                </a:schemeClr>
              </a:solidFill>
            </a:ln>
          </p:spPr>
          <p:txBody>
            <a:bodyPr wrap="square" lIns="0" tIns="0" rIns="0" bIns="0" rtlCol="0" anchor="ctr" anchorCtr="0">
              <a:noAutofit/>
            </a:bodyPr>
            <a:lstStyle/>
            <a:p>
              <a:pPr algn="ctr">
                <a:spcAft>
                  <a:spcPts val="1200"/>
                </a:spcAft>
              </a:pPr>
              <a:r>
                <a:rPr lang="en-US" sz="1200" b="1" dirty="0" smtClean="0">
                  <a:solidFill>
                    <a:schemeClr val="bg1"/>
                  </a:solidFill>
                  <a:latin typeface="Georgia"/>
                  <a:ea typeface="ヒラギノ角ゴ Pro W3" pitchFamily="1" charset="-128"/>
                </a:rPr>
                <a:t>Long </a:t>
              </a:r>
              <a:br>
                <a:rPr lang="en-US" sz="1200" b="1" dirty="0" smtClean="0">
                  <a:solidFill>
                    <a:schemeClr val="bg1"/>
                  </a:solidFill>
                  <a:latin typeface="Georgia"/>
                  <a:ea typeface="ヒラギノ角ゴ Pro W3" pitchFamily="1" charset="-128"/>
                </a:rPr>
              </a:br>
              <a:r>
                <a:rPr lang="en-US" sz="1200" b="1" dirty="0" smtClean="0">
                  <a:solidFill>
                    <a:schemeClr val="bg1"/>
                  </a:solidFill>
                  <a:latin typeface="Georgia"/>
                  <a:ea typeface="ヒラギノ角ゴ Pro W3" pitchFamily="1" charset="-128"/>
                </a:rPr>
                <a:t>term impact (+ income)</a:t>
              </a:r>
              <a:endParaRPr lang="en-US" sz="1200" b="1" dirty="0">
                <a:solidFill>
                  <a:schemeClr val="bg1"/>
                </a:solidFill>
                <a:latin typeface="Georgia"/>
                <a:ea typeface="ヒラギノ角ゴ Pro W3" pitchFamily="1" charset="-128"/>
              </a:endParaRPr>
            </a:p>
          </p:txBody>
        </p:sp>
        <p:sp>
          <p:nvSpPr>
            <p:cNvPr id="35" name="TextBox 34"/>
            <p:cNvSpPr txBox="1"/>
            <p:nvPr/>
          </p:nvSpPr>
          <p:spPr bwMode="gray">
            <a:xfrm>
              <a:off x="6128952" y="2032571"/>
              <a:ext cx="2148346" cy="1374735"/>
            </a:xfrm>
            <a:prstGeom prst="rect">
              <a:avLst/>
            </a:prstGeom>
            <a:noFill/>
          </p:spPr>
          <p:txBody>
            <a:bodyPr wrap="square" lIns="0" rtlCol="0" anchor="ctr">
              <a:spAutoFit/>
            </a:bodyPr>
            <a:lstStyle/>
            <a:p>
              <a:pPr marL="0" lvl="1" algn="ctr">
                <a:spcAft>
                  <a:spcPts val="400"/>
                </a:spcAft>
              </a:pPr>
              <a:r>
                <a:rPr lang="en-US" sz="1400" dirty="0">
                  <a:solidFill>
                    <a:prstClr val="black"/>
                  </a:solidFill>
                  <a:latin typeface="Georgia"/>
                  <a:ea typeface="ヒラギノ角ゴ Pro W3" pitchFamily="1" charset="-128"/>
                </a:rPr>
                <a:t>Responsibility</a:t>
              </a:r>
            </a:p>
            <a:p>
              <a:pPr marL="0" lvl="1" algn="ctr">
                <a:spcAft>
                  <a:spcPts val="400"/>
                </a:spcAft>
              </a:pPr>
              <a:r>
                <a:rPr lang="en-US" sz="1400" dirty="0">
                  <a:solidFill>
                    <a:prstClr val="black"/>
                  </a:solidFill>
                  <a:latin typeface="Georgia"/>
                  <a:ea typeface="ヒラギノ角ゴ Pro W3" pitchFamily="1" charset="-128"/>
                </a:rPr>
                <a:t>Impact</a:t>
              </a:r>
            </a:p>
            <a:p>
              <a:pPr marL="0" lvl="1" algn="ctr">
                <a:spcAft>
                  <a:spcPts val="400"/>
                </a:spcAft>
              </a:pPr>
              <a:r>
                <a:rPr lang="en-US" sz="1400" dirty="0">
                  <a:solidFill>
                    <a:prstClr val="black"/>
                  </a:solidFill>
                  <a:latin typeface="Georgia"/>
                  <a:ea typeface="ヒラギノ角ゴ Pro W3" pitchFamily="1" charset="-128"/>
                </a:rPr>
                <a:t>Enjoy work as part of life</a:t>
              </a:r>
            </a:p>
            <a:p>
              <a:pPr marL="0" lvl="1" algn="ctr">
                <a:spcAft>
                  <a:spcPts val="400"/>
                </a:spcAft>
              </a:pPr>
              <a:r>
                <a:rPr lang="en-US" sz="1400" dirty="0">
                  <a:solidFill>
                    <a:prstClr val="black"/>
                  </a:solidFill>
                  <a:latin typeface="Georgia"/>
                  <a:ea typeface="ヒラギノ角ゴ Pro W3" pitchFamily="1" charset="-128"/>
                </a:rPr>
                <a:t>A learning platform</a:t>
              </a:r>
            </a:p>
            <a:p>
              <a:pPr marL="0" lvl="1" algn="ctr">
                <a:spcAft>
                  <a:spcPts val="400"/>
                </a:spcAft>
              </a:pPr>
              <a:r>
                <a:rPr lang="en-US" sz="1400" dirty="0">
                  <a:solidFill>
                    <a:prstClr val="black"/>
                  </a:solidFill>
                  <a:latin typeface="Georgia"/>
                  <a:ea typeface="ヒラギノ角ゴ Pro W3" pitchFamily="1" charset="-128"/>
                </a:rPr>
                <a:t>Respected team member</a:t>
              </a:r>
            </a:p>
          </p:txBody>
        </p:sp>
      </p:grpSp>
    </p:spTree>
    <p:extLst>
      <p:ext uri="{BB962C8B-B14F-4D97-AF65-F5344CB8AC3E}">
        <p14:creationId xmlns:p14="http://schemas.microsoft.com/office/powerpoint/2010/main" val="169282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Capability Development</a:t>
            </a:r>
          </a:p>
        </p:txBody>
      </p:sp>
      <p:pic>
        <p:nvPicPr>
          <p:cNvPr id="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7436" y="715534"/>
            <a:ext cx="4477038" cy="5443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76470" y="2170833"/>
            <a:ext cx="5367130" cy="830997"/>
          </a:xfrm>
          <a:prstGeom prst="rect">
            <a:avLst/>
          </a:prstGeom>
          <a:solidFill>
            <a:schemeClr val="accent1">
              <a:lumMod val="60000"/>
              <a:lumOff val="40000"/>
            </a:schemeClr>
          </a:solidFill>
          <a:ln>
            <a:solidFill>
              <a:schemeClr val="accent1"/>
            </a:solidFill>
          </a:ln>
        </p:spPr>
        <p:txBody>
          <a:bodyPr wrap="square" lIns="0" rtlCol="0">
            <a:spAutoFit/>
          </a:bodyPr>
          <a:lstStyle/>
          <a:p>
            <a:pPr marL="88900"/>
            <a:r>
              <a:rPr lang="en-US" sz="1600" dirty="0" smtClean="0"/>
              <a:t>Training is everything. The peach was once a bitter almond; cauliflower is nothing but cabbage with a college education – Mark Twain</a:t>
            </a:r>
          </a:p>
        </p:txBody>
      </p:sp>
    </p:spTree>
    <p:extLst>
      <p:ext uri="{BB962C8B-B14F-4D97-AF65-F5344CB8AC3E}">
        <p14:creationId xmlns:p14="http://schemas.microsoft.com/office/powerpoint/2010/main" val="9109656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05" name="Rectangle 17"/>
          <p:cNvSpPr>
            <a:spLocks noChangeArrowheads="1"/>
          </p:cNvSpPr>
          <p:nvPr/>
        </p:nvSpPr>
        <p:spPr bwMode="gray">
          <a:xfrm>
            <a:off x="0" y="0"/>
            <a:ext cx="9906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fontAlgn="base">
              <a:spcBef>
                <a:spcPct val="0"/>
              </a:spcBef>
              <a:spcAft>
                <a:spcPct val="0"/>
              </a:spcAft>
            </a:pPr>
            <a:endParaRPr lang="en-US" sz="2500">
              <a:solidFill>
                <a:srgbClr val="333333"/>
              </a:solidFill>
              <a:latin typeface="Arial Black" pitchFamily="34" charset="0"/>
            </a:endParaRPr>
          </a:p>
        </p:txBody>
      </p:sp>
      <p:sp>
        <p:nvSpPr>
          <p:cNvPr id="89117" name="Rectangle 29"/>
          <p:cNvSpPr>
            <a:spLocks noChangeArrowheads="1"/>
          </p:cNvSpPr>
          <p:nvPr/>
        </p:nvSpPr>
        <p:spPr bwMode="gray">
          <a:xfrm>
            <a:off x="594367" y="1454309"/>
            <a:ext cx="874235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algn="ctr" eaLnBrk="0" fontAlgn="base" hangingPunct="0">
              <a:spcBef>
                <a:spcPct val="0"/>
              </a:spcBef>
              <a:spcAft>
                <a:spcPct val="0"/>
              </a:spcAft>
            </a:pPr>
            <a:r>
              <a:rPr lang="en-US" sz="1600" b="1" dirty="0" smtClean="0">
                <a:solidFill>
                  <a:schemeClr val="tx2"/>
                </a:solidFill>
                <a:latin typeface="Georgia"/>
              </a:rPr>
              <a:t> Example </a:t>
            </a:r>
            <a:r>
              <a:rPr lang="en-US" sz="1600" b="1" dirty="0">
                <a:solidFill>
                  <a:schemeClr val="tx2"/>
                </a:solidFill>
                <a:latin typeface="Georgia"/>
              </a:rPr>
              <a:t>of a career progression</a:t>
            </a:r>
            <a:endParaRPr lang="en-GB" sz="1600" b="1" dirty="0">
              <a:solidFill>
                <a:schemeClr val="tx2"/>
              </a:solidFill>
              <a:latin typeface="Georgia"/>
            </a:endParaRPr>
          </a:p>
        </p:txBody>
      </p:sp>
      <p:sp>
        <p:nvSpPr>
          <p:cNvPr id="89122" name="Rectangle 34"/>
          <p:cNvSpPr>
            <a:spLocks noGrp="1" noChangeArrowheads="1"/>
          </p:cNvSpPr>
          <p:nvPr>
            <p:ph type="title"/>
          </p:nvPr>
        </p:nvSpPr>
        <p:spPr bwMode="gray">
          <a:xfrm>
            <a:off x="594367" y="451880"/>
            <a:ext cx="8742358" cy="410519"/>
          </a:xfrm>
        </p:spPr>
        <p:txBody>
          <a:bodyPr/>
          <a:lstStyle/>
          <a:p>
            <a:r>
              <a:rPr lang="en-US" dirty="0"/>
              <a:t>Learning New </a:t>
            </a:r>
            <a:r>
              <a:rPr lang="en-US" dirty="0" smtClean="0"/>
              <a:t>Competencies is </a:t>
            </a:r>
            <a:r>
              <a:rPr lang="en-US" dirty="0"/>
              <a:t>a Prerequisite for Successful Careers</a:t>
            </a:r>
            <a:endParaRPr lang="en-GB" dirty="0"/>
          </a:p>
        </p:txBody>
      </p:sp>
      <p:sp>
        <p:nvSpPr>
          <p:cNvPr id="40" name="AutoShape 2"/>
          <p:cNvSpPr>
            <a:spLocks noChangeArrowheads="1"/>
          </p:cNvSpPr>
          <p:nvPr/>
        </p:nvSpPr>
        <p:spPr bwMode="gray">
          <a:xfrm>
            <a:off x="6813181" y="2435372"/>
            <a:ext cx="2281352" cy="1487759"/>
          </a:xfrm>
          <a:prstGeom prst="rect">
            <a:avLst/>
          </a:prstGeom>
          <a:solidFill>
            <a:schemeClr val="accent3">
              <a:lumMod val="40000"/>
              <a:lumOff val="60000"/>
            </a:schemeClr>
          </a:solidFill>
          <a:ln>
            <a:solidFill>
              <a:schemeClr val="accent3"/>
            </a:solidFill>
          </a:ln>
          <a:effectLst/>
          <a:extLst/>
        </p:spPr>
        <p:txBody>
          <a:bodyPr wrap="none" anchor="t"/>
          <a:lstStyle/>
          <a:p>
            <a:pPr fontAlgn="base">
              <a:spcBef>
                <a:spcPct val="0"/>
              </a:spcBef>
              <a:spcAft>
                <a:spcPct val="0"/>
              </a:spcAft>
              <a:buClr>
                <a:srgbClr val="FF6600"/>
              </a:buClr>
            </a:pPr>
            <a:r>
              <a:rPr lang="en-US" sz="1400" dirty="0" smtClean="0">
                <a:latin typeface="Georgia"/>
              </a:rPr>
              <a:t>Aligning the organization</a:t>
            </a:r>
            <a:endParaRPr lang="en-US" sz="1400" dirty="0">
              <a:latin typeface="Georgia"/>
            </a:endParaRPr>
          </a:p>
        </p:txBody>
      </p:sp>
      <p:sp>
        <p:nvSpPr>
          <p:cNvPr id="41" name="AutoShape 4"/>
          <p:cNvSpPr>
            <a:spLocks noChangeArrowheads="1"/>
          </p:cNvSpPr>
          <p:nvPr/>
        </p:nvSpPr>
        <p:spPr bwMode="gray">
          <a:xfrm>
            <a:off x="4375931" y="2435372"/>
            <a:ext cx="2395574" cy="1487759"/>
          </a:xfrm>
          <a:prstGeom prst="rect">
            <a:avLst/>
          </a:prstGeom>
          <a:solidFill>
            <a:schemeClr val="accent2">
              <a:lumMod val="40000"/>
              <a:lumOff val="60000"/>
            </a:schemeClr>
          </a:solidFill>
          <a:ln>
            <a:solidFill>
              <a:schemeClr val="accent2"/>
            </a:solidFill>
          </a:ln>
          <a:effectLst/>
          <a:extLst/>
        </p:spPr>
        <p:txBody>
          <a:bodyPr wrap="none" anchor="t"/>
          <a:lstStyle/>
          <a:p>
            <a:pPr fontAlgn="base">
              <a:spcBef>
                <a:spcPct val="0"/>
              </a:spcBef>
              <a:spcAft>
                <a:spcPct val="0"/>
              </a:spcAft>
              <a:buClr>
                <a:srgbClr val="FF6600"/>
              </a:buClr>
            </a:pPr>
            <a:r>
              <a:rPr lang="en-US" sz="1400" dirty="0" smtClean="0">
                <a:latin typeface="Georgia"/>
              </a:rPr>
              <a:t>Getting somebody </a:t>
            </a:r>
            <a:br>
              <a:rPr lang="en-US" sz="1400" dirty="0" smtClean="0">
                <a:latin typeface="Georgia"/>
              </a:rPr>
            </a:br>
            <a:r>
              <a:rPr lang="en-US" sz="1400" dirty="0" smtClean="0">
                <a:latin typeface="Georgia"/>
              </a:rPr>
              <a:t>to do the job</a:t>
            </a:r>
            <a:endParaRPr lang="en-US" sz="1400" dirty="0">
              <a:latin typeface="Georgia"/>
            </a:endParaRPr>
          </a:p>
        </p:txBody>
      </p:sp>
      <p:sp>
        <p:nvSpPr>
          <p:cNvPr id="42" name="AutoShape 6"/>
          <p:cNvSpPr>
            <a:spLocks noChangeArrowheads="1"/>
          </p:cNvSpPr>
          <p:nvPr/>
        </p:nvSpPr>
        <p:spPr bwMode="gray">
          <a:xfrm>
            <a:off x="1981901" y="2435372"/>
            <a:ext cx="2344637" cy="1487759"/>
          </a:xfrm>
          <a:prstGeom prst="rect">
            <a:avLst/>
          </a:prstGeom>
          <a:solidFill>
            <a:schemeClr val="accent1">
              <a:lumMod val="40000"/>
              <a:lumOff val="60000"/>
            </a:schemeClr>
          </a:solidFill>
          <a:ln>
            <a:solidFill>
              <a:schemeClr val="accent1"/>
            </a:solidFill>
          </a:ln>
          <a:effectLst/>
          <a:extLst/>
        </p:spPr>
        <p:txBody>
          <a:bodyPr wrap="none" anchor="t"/>
          <a:lstStyle/>
          <a:p>
            <a:pPr eaLnBrk="0" fontAlgn="base" hangingPunct="0">
              <a:spcBef>
                <a:spcPct val="0"/>
              </a:spcBef>
              <a:spcAft>
                <a:spcPct val="0"/>
              </a:spcAft>
            </a:pPr>
            <a:r>
              <a:rPr lang="en-GB" sz="1400" dirty="0" smtClean="0">
                <a:latin typeface="Georgia"/>
              </a:rPr>
              <a:t>Doing the job</a:t>
            </a:r>
            <a:endParaRPr lang="en-GB" sz="1400" dirty="0">
              <a:latin typeface="Georgia"/>
            </a:endParaRPr>
          </a:p>
        </p:txBody>
      </p:sp>
      <p:sp>
        <p:nvSpPr>
          <p:cNvPr id="43" name="AutoShape 8"/>
          <p:cNvSpPr>
            <a:spLocks noChangeArrowheads="1"/>
          </p:cNvSpPr>
          <p:nvPr/>
        </p:nvSpPr>
        <p:spPr bwMode="gray">
          <a:xfrm>
            <a:off x="6813181" y="1786839"/>
            <a:ext cx="2466576" cy="606967"/>
          </a:xfrm>
          <a:prstGeom prst="chevron">
            <a:avLst>
              <a:gd name="adj" fmla="val 28881"/>
            </a:avLst>
          </a:prstGeom>
          <a:solidFill>
            <a:schemeClr val="accent3"/>
          </a:solidFill>
          <a:ln>
            <a:noFill/>
          </a:ln>
          <a:effectLst/>
          <a:extLst/>
        </p:spPr>
        <p:txBody>
          <a:bodyPr wrap="none" anchor="ctr"/>
          <a:lstStyle/>
          <a:p>
            <a:pPr fontAlgn="base">
              <a:spcBef>
                <a:spcPct val="0"/>
              </a:spcBef>
              <a:spcAft>
                <a:spcPct val="0"/>
              </a:spcAft>
              <a:buClr>
                <a:srgbClr val="FF6600"/>
              </a:buClr>
            </a:pPr>
            <a:r>
              <a:rPr lang="en-US" sz="1400" b="1" dirty="0" smtClean="0">
                <a:solidFill>
                  <a:schemeClr val="bg1"/>
                </a:solidFill>
                <a:latin typeface="Georgia"/>
              </a:rPr>
              <a:t>Executive</a:t>
            </a:r>
            <a:endParaRPr lang="en-US" sz="1400" b="1" dirty="0">
              <a:solidFill>
                <a:schemeClr val="bg1"/>
              </a:solidFill>
              <a:latin typeface="Georgia"/>
            </a:endParaRPr>
          </a:p>
        </p:txBody>
      </p:sp>
      <p:sp>
        <p:nvSpPr>
          <p:cNvPr id="44" name="AutoShape 9"/>
          <p:cNvSpPr>
            <a:spLocks noChangeArrowheads="1"/>
          </p:cNvSpPr>
          <p:nvPr/>
        </p:nvSpPr>
        <p:spPr bwMode="gray">
          <a:xfrm>
            <a:off x="4386736" y="1786839"/>
            <a:ext cx="2585429" cy="606967"/>
          </a:xfrm>
          <a:prstGeom prst="chevron">
            <a:avLst>
              <a:gd name="adj" fmla="val 30272"/>
            </a:avLst>
          </a:prstGeom>
          <a:solidFill>
            <a:schemeClr val="accent2"/>
          </a:solidFill>
          <a:ln>
            <a:noFill/>
          </a:ln>
          <a:effectLst/>
          <a:extLst/>
        </p:spPr>
        <p:txBody>
          <a:bodyPr wrap="none" anchor="ctr"/>
          <a:lstStyle/>
          <a:p>
            <a:pPr fontAlgn="base">
              <a:spcBef>
                <a:spcPct val="0"/>
              </a:spcBef>
              <a:spcAft>
                <a:spcPct val="0"/>
              </a:spcAft>
              <a:buClr>
                <a:srgbClr val="FF6600"/>
              </a:buClr>
            </a:pPr>
            <a:r>
              <a:rPr lang="en-US" sz="1400" b="1" dirty="0" smtClean="0">
                <a:solidFill>
                  <a:schemeClr val="bg1"/>
                </a:solidFill>
                <a:latin typeface="Georgia"/>
              </a:rPr>
              <a:t>Middle Management</a:t>
            </a:r>
            <a:endParaRPr lang="en-US" sz="1400" b="1" dirty="0">
              <a:solidFill>
                <a:schemeClr val="bg1"/>
              </a:solidFill>
              <a:latin typeface="Georgia"/>
            </a:endParaRPr>
          </a:p>
        </p:txBody>
      </p:sp>
      <p:sp>
        <p:nvSpPr>
          <p:cNvPr id="45" name="AutoShape 10"/>
          <p:cNvSpPr>
            <a:spLocks noChangeArrowheads="1"/>
          </p:cNvSpPr>
          <p:nvPr/>
        </p:nvSpPr>
        <p:spPr bwMode="gray">
          <a:xfrm>
            <a:off x="1951030" y="1786839"/>
            <a:ext cx="2583886" cy="606967"/>
          </a:xfrm>
          <a:prstGeom prst="chevron">
            <a:avLst>
              <a:gd name="adj" fmla="val 30254"/>
            </a:avLst>
          </a:prstGeom>
          <a:solidFill>
            <a:schemeClr val="accent1"/>
          </a:solidFill>
          <a:ln>
            <a:noFill/>
          </a:ln>
          <a:effectLst/>
          <a:extLst/>
        </p:spPr>
        <p:txBody>
          <a:bodyPr wrap="none" anchor="ctr"/>
          <a:lstStyle/>
          <a:p>
            <a:pPr fontAlgn="base">
              <a:spcBef>
                <a:spcPct val="0"/>
              </a:spcBef>
              <a:spcAft>
                <a:spcPct val="0"/>
              </a:spcAft>
              <a:buClr>
                <a:srgbClr val="FF6600"/>
              </a:buClr>
            </a:pPr>
            <a:r>
              <a:rPr lang="en-US" sz="1400" b="1" dirty="0" smtClean="0">
                <a:latin typeface="Georgia"/>
              </a:rPr>
              <a:t>Functional Expert</a:t>
            </a:r>
            <a:endParaRPr lang="en-US" sz="1400" b="1" dirty="0">
              <a:latin typeface="Georgia"/>
            </a:endParaRPr>
          </a:p>
        </p:txBody>
      </p:sp>
      <p:sp>
        <p:nvSpPr>
          <p:cNvPr id="52" name="Text Box 23"/>
          <p:cNvSpPr txBox="1">
            <a:spLocks noChangeArrowheads="1"/>
          </p:cNvSpPr>
          <p:nvPr/>
        </p:nvSpPr>
        <p:spPr bwMode="gray">
          <a:xfrm>
            <a:off x="608111" y="2499488"/>
            <a:ext cx="126637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oAutofit/>
          </a:bodyPr>
          <a:lstStyle/>
          <a:p>
            <a:pPr eaLnBrk="0" fontAlgn="base" hangingPunct="0">
              <a:spcBef>
                <a:spcPct val="0"/>
              </a:spcBef>
              <a:spcAft>
                <a:spcPct val="0"/>
              </a:spcAft>
            </a:pPr>
            <a:r>
              <a:rPr lang="en-US" sz="1400" b="1">
                <a:latin typeface="Georgia"/>
              </a:rPr>
              <a:t>Role</a:t>
            </a:r>
          </a:p>
        </p:txBody>
      </p:sp>
      <p:sp>
        <p:nvSpPr>
          <p:cNvPr id="54" name="AutoShape 3"/>
          <p:cNvSpPr>
            <a:spLocks noChangeArrowheads="1"/>
          </p:cNvSpPr>
          <p:nvPr/>
        </p:nvSpPr>
        <p:spPr bwMode="gray">
          <a:xfrm>
            <a:off x="6813176" y="3978253"/>
            <a:ext cx="2281352" cy="860583"/>
          </a:xfrm>
          <a:prstGeom prst="rect">
            <a:avLst/>
          </a:prstGeom>
          <a:solidFill>
            <a:schemeClr val="accent3">
              <a:lumMod val="40000"/>
              <a:lumOff val="60000"/>
            </a:schemeClr>
          </a:solidFill>
          <a:ln>
            <a:solidFill>
              <a:schemeClr val="accent3"/>
            </a:solidFill>
          </a:ln>
          <a:effectLst/>
          <a:extLst/>
        </p:spPr>
        <p:txBody>
          <a:bodyPr wrap="square" anchor="ctr"/>
          <a:lstStyle/>
          <a:p>
            <a:pPr marL="285750" indent="-285750" fontAlgn="base">
              <a:spcBef>
                <a:spcPct val="0"/>
              </a:spcBef>
              <a:spcAft>
                <a:spcPct val="0"/>
              </a:spcAft>
              <a:buFont typeface="Arial" pitchFamily="34" charset="0"/>
              <a:buChar char="•"/>
            </a:pPr>
            <a:r>
              <a:rPr lang="en-US" sz="1400" dirty="0" smtClean="0">
                <a:latin typeface="Georgia"/>
              </a:rPr>
              <a:t>Results Orientation</a:t>
            </a:r>
          </a:p>
          <a:p>
            <a:pPr marL="285750" indent="-285750" fontAlgn="base">
              <a:spcBef>
                <a:spcPct val="0"/>
              </a:spcBef>
              <a:spcAft>
                <a:spcPct val="0"/>
              </a:spcAft>
              <a:buFont typeface="Arial" pitchFamily="34" charset="0"/>
              <a:buChar char="•"/>
            </a:pPr>
            <a:r>
              <a:rPr lang="en-US" sz="1400" dirty="0" smtClean="0">
                <a:latin typeface="Georgia"/>
              </a:rPr>
              <a:t>Strategic Orientation</a:t>
            </a:r>
          </a:p>
          <a:p>
            <a:pPr marL="285750" indent="-285750" fontAlgn="base">
              <a:spcBef>
                <a:spcPct val="0"/>
              </a:spcBef>
              <a:spcAft>
                <a:spcPct val="0"/>
              </a:spcAft>
              <a:buFont typeface="Arial" pitchFamily="34" charset="0"/>
              <a:buChar char="•"/>
            </a:pPr>
            <a:r>
              <a:rPr lang="en-US" sz="1400" dirty="0" smtClean="0">
                <a:latin typeface="Georgia"/>
              </a:rPr>
              <a:t>People Development</a:t>
            </a:r>
            <a:endParaRPr lang="en-US" sz="1400" dirty="0">
              <a:latin typeface="Georgia"/>
            </a:endParaRPr>
          </a:p>
        </p:txBody>
      </p:sp>
      <p:sp>
        <p:nvSpPr>
          <p:cNvPr id="55" name="AutoShape 5"/>
          <p:cNvSpPr>
            <a:spLocks noChangeArrowheads="1"/>
          </p:cNvSpPr>
          <p:nvPr/>
        </p:nvSpPr>
        <p:spPr bwMode="gray">
          <a:xfrm>
            <a:off x="4369752" y="3978253"/>
            <a:ext cx="2397118" cy="860583"/>
          </a:xfrm>
          <a:prstGeom prst="rect">
            <a:avLst/>
          </a:prstGeom>
          <a:solidFill>
            <a:schemeClr val="accent2">
              <a:lumMod val="40000"/>
              <a:lumOff val="60000"/>
            </a:schemeClr>
          </a:solidFill>
          <a:ln>
            <a:solidFill>
              <a:schemeClr val="accent2"/>
            </a:solidFill>
          </a:ln>
          <a:effectLst/>
          <a:extLst/>
        </p:spPr>
        <p:txBody>
          <a:bodyPr wrap="square" anchor="ctr"/>
          <a:lstStyle/>
          <a:p>
            <a:pPr marL="285750" indent="-285750" fontAlgn="base">
              <a:spcBef>
                <a:spcPct val="0"/>
              </a:spcBef>
              <a:spcAft>
                <a:spcPct val="0"/>
              </a:spcAft>
              <a:buFont typeface="Arial" pitchFamily="34" charset="0"/>
              <a:buChar char="•"/>
            </a:pPr>
            <a:r>
              <a:rPr lang="en-US" sz="1400" dirty="0" smtClean="0">
                <a:latin typeface="Georgia"/>
              </a:rPr>
              <a:t>Team Leadership</a:t>
            </a:r>
          </a:p>
          <a:p>
            <a:pPr marL="285750" indent="-285750" fontAlgn="base">
              <a:spcBef>
                <a:spcPct val="0"/>
              </a:spcBef>
              <a:spcAft>
                <a:spcPct val="0"/>
              </a:spcAft>
              <a:buFont typeface="Arial" pitchFamily="34" charset="0"/>
              <a:buChar char="•"/>
            </a:pPr>
            <a:r>
              <a:rPr lang="en-US" sz="1400" dirty="0" smtClean="0">
                <a:latin typeface="Georgia"/>
              </a:rPr>
              <a:t>Results Orientation</a:t>
            </a:r>
          </a:p>
          <a:p>
            <a:pPr marL="285750" indent="-285750" fontAlgn="base">
              <a:spcBef>
                <a:spcPct val="0"/>
              </a:spcBef>
              <a:spcAft>
                <a:spcPct val="0"/>
              </a:spcAft>
              <a:buFont typeface="Arial" pitchFamily="34" charset="0"/>
              <a:buChar char="•"/>
            </a:pPr>
            <a:r>
              <a:rPr lang="en-US" sz="1400" dirty="0" smtClean="0">
                <a:latin typeface="Georgia"/>
              </a:rPr>
              <a:t>Change Management</a:t>
            </a:r>
            <a:endParaRPr lang="en-US" sz="1400" dirty="0">
              <a:latin typeface="Georgia"/>
            </a:endParaRPr>
          </a:p>
        </p:txBody>
      </p:sp>
      <p:sp>
        <p:nvSpPr>
          <p:cNvPr id="56" name="AutoShape 7"/>
          <p:cNvSpPr>
            <a:spLocks noChangeArrowheads="1"/>
          </p:cNvSpPr>
          <p:nvPr/>
        </p:nvSpPr>
        <p:spPr bwMode="gray">
          <a:xfrm>
            <a:off x="1981896" y="3978253"/>
            <a:ext cx="2344637" cy="860583"/>
          </a:xfrm>
          <a:prstGeom prst="rect">
            <a:avLst/>
          </a:prstGeom>
          <a:solidFill>
            <a:schemeClr val="accent1">
              <a:lumMod val="40000"/>
              <a:lumOff val="60000"/>
            </a:schemeClr>
          </a:solidFill>
          <a:ln>
            <a:solidFill>
              <a:schemeClr val="accent1"/>
            </a:solidFill>
          </a:ln>
          <a:effectLst/>
          <a:extLst/>
        </p:spPr>
        <p:txBody>
          <a:bodyPr wrap="square" anchor="ctr"/>
          <a:lstStyle/>
          <a:p>
            <a:pPr marL="285750" indent="-285750" fontAlgn="base">
              <a:spcBef>
                <a:spcPct val="0"/>
              </a:spcBef>
              <a:spcAft>
                <a:spcPct val="0"/>
              </a:spcAft>
              <a:buFont typeface="Arial" pitchFamily="34" charset="0"/>
              <a:buChar char="•"/>
            </a:pPr>
            <a:r>
              <a:rPr lang="en-US" sz="1400" dirty="0" smtClean="0">
                <a:latin typeface="Georgia"/>
              </a:rPr>
              <a:t>Be the go-to expert for technical questions</a:t>
            </a:r>
          </a:p>
          <a:p>
            <a:pPr marL="285750" indent="-285750" fontAlgn="base">
              <a:spcBef>
                <a:spcPct val="0"/>
              </a:spcBef>
              <a:spcAft>
                <a:spcPct val="0"/>
              </a:spcAft>
              <a:buFont typeface="Arial" pitchFamily="34" charset="0"/>
              <a:buChar char="•"/>
            </a:pPr>
            <a:r>
              <a:rPr lang="en-US" sz="1400" dirty="0" smtClean="0">
                <a:latin typeface="Georgia"/>
              </a:rPr>
              <a:t>Results Orientation</a:t>
            </a:r>
            <a:endParaRPr lang="en-US" sz="1400" dirty="0">
              <a:latin typeface="Georgia"/>
            </a:endParaRPr>
          </a:p>
        </p:txBody>
      </p:sp>
      <p:sp>
        <p:nvSpPr>
          <p:cNvPr id="57" name="AutoShape 18"/>
          <p:cNvSpPr>
            <a:spLocks noChangeArrowheads="1"/>
          </p:cNvSpPr>
          <p:nvPr/>
        </p:nvSpPr>
        <p:spPr bwMode="gray">
          <a:xfrm>
            <a:off x="5612302" y="5338776"/>
            <a:ext cx="3463704" cy="817245"/>
          </a:xfrm>
          <a:prstGeom prst="wedgeRoundRectCallout">
            <a:avLst>
              <a:gd name="adj1" fmla="val -15287"/>
              <a:gd name="adj2" fmla="val -68181"/>
              <a:gd name="adj3" fmla="val 16667"/>
            </a:avLst>
          </a:prstGeom>
          <a:solidFill>
            <a:schemeClr val="bg1"/>
          </a:solidFill>
          <a:ln w="3175">
            <a:solidFill>
              <a:schemeClr val="accent4"/>
            </a:solidFill>
            <a:miter lim="800000"/>
            <a:headEnd/>
            <a:tailEnd/>
          </a:ln>
          <a:effectLst/>
        </p:spPr>
        <p:txBody>
          <a:bodyPr>
            <a:spAutoFit/>
          </a:bodyPr>
          <a:lstStyle/>
          <a:p>
            <a:pPr algn="ctr" eaLnBrk="0" fontAlgn="base" hangingPunct="0">
              <a:spcBef>
                <a:spcPct val="0"/>
              </a:spcBef>
              <a:spcAft>
                <a:spcPct val="0"/>
              </a:spcAft>
            </a:pPr>
            <a:r>
              <a:rPr lang="en-US" sz="1400">
                <a:latin typeface="Georgia"/>
              </a:rPr>
              <a:t>Think outside of own functional area or division or team to see (and shape) the big picture</a:t>
            </a:r>
          </a:p>
        </p:txBody>
      </p:sp>
      <p:sp>
        <p:nvSpPr>
          <p:cNvPr id="58" name="AutoShape 19"/>
          <p:cNvSpPr>
            <a:spLocks noChangeArrowheads="1"/>
          </p:cNvSpPr>
          <p:nvPr/>
        </p:nvSpPr>
        <p:spPr bwMode="gray">
          <a:xfrm>
            <a:off x="2278256" y="5368697"/>
            <a:ext cx="3225998" cy="817245"/>
          </a:xfrm>
          <a:prstGeom prst="wedgeRoundRectCallout">
            <a:avLst>
              <a:gd name="adj1" fmla="val 12537"/>
              <a:gd name="adj2" fmla="val -69833"/>
              <a:gd name="adj3" fmla="val 16667"/>
            </a:avLst>
          </a:prstGeom>
          <a:solidFill>
            <a:schemeClr val="bg1"/>
          </a:solidFill>
          <a:ln w="3175">
            <a:solidFill>
              <a:schemeClr val="accent4"/>
            </a:solidFill>
            <a:miter lim="800000"/>
            <a:headEnd/>
            <a:tailEnd/>
          </a:ln>
          <a:effectLst/>
        </p:spPr>
        <p:txBody>
          <a:bodyPr>
            <a:spAutoFit/>
          </a:bodyPr>
          <a:lstStyle/>
          <a:p>
            <a:pPr algn="ctr" eaLnBrk="0" fontAlgn="base" hangingPunct="0">
              <a:spcBef>
                <a:spcPct val="0"/>
              </a:spcBef>
              <a:spcAft>
                <a:spcPct val="0"/>
              </a:spcAft>
            </a:pPr>
            <a:r>
              <a:rPr lang="en-US" sz="1400" dirty="0">
                <a:latin typeface="Georgia"/>
              </a:rPr>
              <a:t>Build credibility through leadership skills more than through functional expertise</a:t>
            </a:r>
          </a:p>
        </p:txBody>
      </p:sp>
      <p:sp>
        <p:nvSpPr>
          <p:cNvPr id="62" name="Rectangle 24"/>
          <p:cNvSpPr>
            <a:spLocks noChangeArrowheads="1"/>
          </p:cNvSpPr>
          <p:nvPr/>
        </p:nvSpPr>
        <p:spPr bwMode="gray">
          <a:xfrm>
            <a:off x="608111" y="3989366"/>
            <a:ext cx="1266372" cy="581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oAutofit/>
          </a:bodyPr>
          <a:lstStyle/>
          <a:p>
            <a:pPr eaLnBrk="0" fontAlgn="base" hangingPunct="0">
              <a:lnSpc>
                <a:spcPct val="90000"/>
              </a:lnSpc>
              <a:spcBef>
                <a:spcPct val="0"/>
              </a:spcBef>
              <a:spcAft>
                <a:spcPct val="0"/>
              </a:spcAft>
            </a:pPr>
            <a:r>
              <a:rPr lang="en-GB" sz="1400" b="1" dirty="0">
                <a:latin typeface="Georgia"/>
              </a:rPr>
              <a:t>Sample </a:t>
            </a:r>
          </a:p>
          <a:p>
            <a:pPr eaLnBrk="0" fontAlgn="base" hangingPunct="0">
              <a:lnSpc>
                <a:spcPct val="90000"/>
              </a:lnSpc>
              <a:spcBef>
                <a:spcPct val="0"/>
              </a:spcBef>
              <a:spcAft>
                <a:spcPct val="0"/>
              </a:spcAft>
            </a:pPr>
            <a:r>
              <a:rPr lang="en-GB" sz="1400" b="1" dirty="0">
                <a:latin typeface="Georgia"/>
              </a:rPr>
              <a:t>key </a:t>
            </a:r>
          </a:p>
          <a:p>
            <a:pPr eaLnBrk="0" fontAlgn="base" hangingPunct="0">
              <a:lnSpc>
                <a:spcPct val="90000"/>
              </a:lnSpc>
              <a:spcBef>
                <a:spcPct val="0"/>
              </a:spcBef>
              <a:spcAft>
                <a:spcPct val="0"/>
              </a:spcAft>
            </a:pPr>
            <a:r>
              <a:rPr lang="en-GB" sz="1400" b="1" dirty="0">
                <a:latin typeface="Georgia"/>
              </a:rPr>
              <a:t>competencies</a:t>
            </a:r>
          </a:p>
        </p:txBody>
      </p:sp>
      <p:sp>
        <p:nvSpPr>
          <p:cNvPr id="63" name="Rectangle 25"/>
          <p:cNvSpPr>
            <a:spLocks noChangeArrowheads="1"/>
          </p:cNvSpPr>
          <p:nvPr/>
        </p:nvSpPr>
        <p:spPr bwMode="gray">
          <a:xfrm>
            <a:off x="608111" y="5523456"/>
            <a:ext cx="1266372"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oAutofit/>
          </a:bodyPr>
          <a:lstStyle/>
          <a:p>
            <a:pPr eaLnBrk="0" fontAlgn="base" hangingPunct="0">
              <a:spcBef>
                <a:spcPct val="0"/>
              </a:spcBef>
              <a:spcAft>
                <a:spcPct val="0"/>
              </a:spcAft>
            </a:pPr>
            <a:r>
              <a:rPr lang="en-US" sz="1400" b="1" dirty="0">
                <a:latin typeface="Georgia"/>
              </a:rPr>
              <a:t>Point of transition</a:t>
            </a:r>
            <a:endParaRPr lang="en-GB" sz="1400" b="1" dirty="0">
              <a:latin typeface="Georgia"/>
            </a:endParaRPr>
          </a:p>
        </p:txBody>
      </p:sp>
      <p:sp>
        <p:nvSpPr>
          <p:cNvPr id="64" name="AutoShape 26"/>
          <p:cNvSpPr>
            <a:spLocks noChangeArrowheads="1"/>
          </p:cNvSpPr>
          <p:nvPr/>
        </p:nvSpPr>
        <p:spPr bwMode="gray">
          <a:xfrm>
            <a:off x="6201934" y="4884827"/>
            <a:ext cx="1179265" cy="260739"/>
          </a:xfrm>
          <a:prstGeom prst="curvedUpArrow">
            <a:avLst>
              <a:gd name="adj1" fmla="val 37303"/>
              <a:gd name="adj2" fmla="val 166995"/>
              <a:gd name="adj3" fmla="val 43403"/>
            </a:avLst>
          </a:prstGeom>
          <a:solidFill>
            <a:schemeClr val="accent4"/>
          </a:solidFill>
          <a:ln w="9525">
            <a:solidFill>
              <a:srgbClr val="FF9901"/>
            </a:solidFill>
            <a:miter lim="800000"/>
            <a:headEnd/>
            <a:tailEnd/>
          </a:ln>
          <a:effectLst/>
          <a:extLst/>
        </p:spPr>
        <p:txBody>
          <a:bodyPr wrap="none" anchor="ctr"/>
          <a:lstStyle/>
          <a:p>
            <a:pPr fontAlgn="base">
              <a:spcBef>
                <a:spcPct val="0"/>
              </a:spcBef>
              <a:spcAft>
                <a:spcPct val="0"/>
              </a:spcAft>
              <a:buClr>
                <a:srgbClr val="FF6600"/>
              </a:buClr>
              <a:buFont typeface="Times" pitchFamily="18" charset="0"/>
              <a:buChar char="•"/>
            </a:pPr>
            <a:endParaRPr lang="en-US" sz="1400" b="1">
              <a:solidFill>
                <a:srgbClr val="4D4D4D"/>
              </a:solidFill>
            </a:endParaRPr>
          </a:p>
        </p:txBody>
      </p:sp>
      <p:sp>
        <p:nvSpPr>
          <p:cNvPr id="65" name="AutoShape 27"/>
          <p:cNvSpPr>
            <a:spLocks noChangeArrowheads="1"/>
          </p:cNvSpPr>
          <p:nvPr/>
        </p:nvSpPr>
        <p:spPr bwMode="gray">
          <a:xfrm>
            <a:off x="3752336" y="4884827"/>
            <a:ext cx="1186982" cy="260739"/>
          </a:xfrm>
          <a:prstGeom prst="curvedUpArrow">
            <a:avLst>
              <a:gd name="adj1" fmla="val 37547"/>
              <a:gd name="adj2" fmla="val 168087"/>
              <a:gd name="adj3" fmla="val 33333"/>
            </a:avLst>
          </a:prstGeom>
          <a:solidFill>
            <a:schemeClr val="accent4"/>
          </a:solidFill>
          <a:ln w="9525">
            <a:solidFill>
              <a:srgbClr val="FF9901"/>
            </a:solidFill>
            <a:miter lim="800000"/>
            <a:headEnd/>
            <a:tailEnd/>
          </a:ln>
          <a:effectLst/>
          <a:extLst/>
        </p:spPr>
        <p:txBody>
          <a:bodyPr wrap="none" anchor="ctr"/>
          <a:lstStyle/>
          <a:p>
            <a:pPr fontAlgn="base">
              <a:spcBef>
                <a:spcPct val="0"/>
              </a:spcBef>
              <a:spcAft>
                <a:spcPct val="0"/>
              </a:spcAft>
              <a:buClr>
                <a:srgbClr val="FF6600"/>
              </a:buClr>
              <a:buFont typeface="Times" pitchFamily="18" charset="0"/>
              <a:buChar char="•"/>
            </a:pPr>
            <a:endParaRPr lang="en-US" sz="1400" b="1">
              <a:solidFill>
                <a:srgbClr val="4D4D4D"/>
              </a:solidFill>
            </a:endParaRPr>
          </a:p>
        </p:txBody>
      </p:sp>
      <p:pic>
        <p:nvPicPr>
          <p:cNvPr id="66" name="Picture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2829619" y="2905457"/>
            <a:ext cx="649191" cy="8733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bg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4900939" y="2940015"/>
            <a:ext cx="1360630" cy="9199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bg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7171278" y="2857341"/>
            <a:ext cx="1565149" cy="70955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bg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4279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difference between Achievements and Responsibilities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9504" y="1589226"/>
            <a:ext cx="3376112" cy="21400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8938" y="3631842"/>
            <a:ext cx="3377315" cy="22336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9"/>
          <p:cNvSpPr>
            <a:spLocks noChangeArrowheads="1"/>
          </p:cNvSpPr>
          <p:nvPr/>
        </p:nvSpPr>
        <p:spPr bwMode="gray">
          <a:xfrm>
            <a:off x="4638047" y="2387773"/>
            <a:ext cx="2952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p>
            <a:pPr eaLnBrk="0" fontAlgn="base" hangingPunct="0">
              <a:spcBef>
                <a:spcPct val="0"/>
              </a:spcBef>
              <a:spcAft>
                <a:spcPct val="0"/>
              </a:spcAft>
            </a:pPr>
            <a:r>
              <a:rPr lang="en-US" sz="2000" b="1" dirty="0" smtClean="0">
                <a:solidFill>
                  <a:schemeClr val="tx2"/>
                </a:solidFill>
                <a:latin typeface="Georgia"/>
              </a:rPr>
              <a:t>What you did?</a:t>
            </a:r>
            <a:endParaRPr lang="en-US" sz="2000" b="1" dirty="0">
              <a:solidFill>
                <a:schemeClr val="tx2"/>
              </a:solidFill>
              <a:latin typeface="Georgia"/>
            </a:endParaRPr>
          </a:p>
        </p:txBody>
      </p:sp>
      <p:sp>
        <p:nvSpPr>
          <p:cNvPr id="6" name="Rectangle 19"/>
          <p:cNvSpPr>
            <a:spLocks noChangeArrowheads="1"/>
          </p:cNvSpPr>
          <p:nvPr/>
        </p:nvSpPr>
        <p:spPr bwMode="gray">
          <a:xfrm>
            <a:off x="2321567" y="4748679"/>
            <a:ext cx="2952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p>
            <a:pPr eaLnBrk="0" fontAlgn="base" hangingPunct="0">
              <a:spcBef>
                <a:spcPct val="0"/>
              </a:spcBef>
              <a:spcAft>
                <a:spcPct val="0"/>
              </a:spcAft>
            </a:pPr>
            <a:r>
              <a:rPr lang="en-US" sz="2000" b="1" dirty="0" smtClean="0">
                <a:solidFill>
                  <a:schemeClr val="tx2"/>
                </a:solidFill>
                <a:latin typeface="Georgia"/>
              </a:rPr>
              <a:t>How well you did it?</a:t>
            </a:r>
            <a:endParaRPr lang="en-US" sz="2000" b="1" dirty="0">
              <a:solidFill>
                <a:schemeClr val="tx2"/>
              </a:solidFill>
              <a:latin typeface="Georgia"/>
            </a:endParaRPr>
          </a:p>
        </p:txBody>
      </p:sp>
    </p:spTree>
    <p:extLst>
      <p:ext uri="{BB962C8B-B14F-4D97-AF65-F5344CB8AC3E}">
        <p14:creationId xmlns:p14="http://schemas.microsoft.com/office/powerpoint/2010/main" val="1379223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4" name="Rectangle 10"/>
          <p:cNvSpPr>
            <a:spLocks noChangeArrowheads="1"/>
          </p:cNvSpPr>
          <p:nvPr/>
        </p:nvSpPr>
        <p:spPr bwMode="gray">
          <a:xfrm>
            <a:off x="616669" y="1772945"/>
            <a:ext cx="4260131" cy="3927229"/>
          </a:xfrm>
          <a:prstGeom prst="rect">
            <a:avLst/>
          </a:prstGeom>
          <a:solidFill>
            <a:schemeClr val="bg1">
              <a:lumMod val="85000"/>
            </a:schemeClr>
          </a:solidFill>
          <a:ln>
            <a:solidFill>
              <a:schemeClr val="bg1">
                <a:lumMod val="65000"/>
              </a:schemeClr>
            </a:solidFill>
          </a:ln>
          <a:extLst/>
        </p:spPr>
        <p:txBody>
          <a:bodyPr lIns="137160" tIns="137160" rIns="137160" bIns="137160">
            <a:noAutofit/>
          </a:bodyPr>
          <a:lstStyle/>
          <a:p>
            <a:pPr marL="164592" lvl="1" indent="-164592" fontAlgn="base">
              <a:lnSpc>
                <a:spcPct val="90000"/>
              </a:lnSpc>
              <a:spcBef>
                <a:spcPts val="432"/>
              </a:spcBef>
              <a:spcAft>
                <a:spcPts val="600"/>
              </a:spcAft>
              <a:buFont typeface="Georgia" pitchFamily="18" charset="0"/>
              <a:buChar char="•"/>
              <a:tabLst>
                <a:tab pos="2000250" algn="ctr"/>
                <a:tab pos="2573338" algn="l"/>
              </a:tabLst>
            </a:pPr>
            <a:r>
              <a:rPr lang="en-GB" sz="1600" b="1" dirty="0">
                <a:latin typeface="Georgia"/>
              </a:rPr>
              <a:t>There is little relation </a:t>
            </a:r>
            <a:r>
              <a:rPr lang="en-GB" sz="1600" dirty="0">
                <a:latin typeface="Georgia"/>
              </a:rPr>
              <a:t>between intellectual capabilities and career: I.Q. explains only 5% to 25% of a successful manager. (</a:t>
            </a:r>
            <a:r>
              <a:rPr lang="en-GB" sz="1600" i="1" dirty="0" err="1">
                <a:latin typeface="Georgia"/>
              </a:rPr>
              <a:t>Goleman</a:t>
            </a:r>
            <a:r>
              <a:rPr lang="en-GB" sz="1600" dirty="0">
                <a:latin typeface="Georgia"/>
              </a:rPr>
              <a:t>)</a:t>
            </a:r>
          </a:p>
          <a:p>
            <a:pPr marL="164592" lvl="1" indent="-164592" fontAlgn="base">
              <a:lnSpc>
                <a:spcPct val="90000"/>
              </a:lnSpc>
              <a:spcBef>
                <a:spcPts val="432"/>
              </a:spcBef>
              <a:spcAft>
                <a:spcPts val="600"/>
              </a:spcAft>
              <a:buFont typeface="Georgia" pitchFamily="18" charset="0"/>
              <a:buChar char="•"/>
              <a:tabLst>
                <a:tab pos="2000250" algn="ctr"/>
                <a:tab pos="2573338" algn="l"/>
              </a:tabLst>
            </a:pPr>
            <a:r>
              <a:rPr lang="en-GB" sz="1600" b="1" dirty="0">
                <a:latin typeface="Georgia"/>
              </a:rPr>
              <a:t>Technical/specialists competencies </a:t>
            </a:r>
            <a:r>
              <a:rPr lang="en-GB" sz="1600" dirty="0">
                <a:latin typeface="Georgia"/>
              </a:rPr>
              <a:t>do not always correlate with successful careers</a:t>
            </a:r>
            <a:r>
              <a:rPr lang="en-GB" sz="1600" b="1" dirty="0">
                <a:latin typeface="Georgia"/>
              </a:rPr>
              <a:t> </a:t>
            </a:r>
            <a:r>
              <a:rPr lang="en-GB" sz="1600" i="1" dirty="0">
                <a:latin typeface="Georgia"/>
              </a:rPr>
              <a:t>(Stenberg)</a:t>
            </a:r>
          </a:p>
          <a:p>
            <a:pPr marL="164592" lvl="1" indent="-164592" fontAlgn="base">
              <a:lnSpc>
                <a:spcPct val="90000"/>
              </a:lnSpc>
              <a:spcBef>
                <a:spcPts val="432"/>
              </a:spcBef>
              <a:spcAft>
                <a:spcPts val="600"/>
              </a:spcAft>
              <a:buFont typeface="Georgia" pitchFamily="18" charset="0"/>
              <a:buChar char="•"/>
              <a:tabLst>
                <a:tab pos="2000250" algn="ctr"/>
                <a:tab pos="2573338" algn="l"/>
              </a:tabLst>
            </a:pPr>
            <a:r>
              <a:rPr lang="en-GB" sz="1600" dirty="0">
                <a:latin typeface="Georgia"/>
              </a:rPr>
              <a:t>Successful managers have </a:t>
            </a:r>
            <a:r>
              <a:rPr lang="en-GB" sz="1600" b="1" dirty="0">
                <a:latin typeface="Georgia"/>
              </a:rPr>
              <a:t>very different MBTI profiles:</a:t>
            </a:r>
          </a:p>
          <a:p>
            <a:pPr marL="164592" lvl="1" fontAlgn="base">
              <a:lnSpc>
                <a:spcPct val="90000"/>
              </a:lnSpc>
              <a:spcBef>
                <a:spcPts val="432"/>
              </a:spcBef>
              <a:spcAft>
                <a:spcPts val="600"/>
              </a:spcAft>
              <a:tabLst>
                <a:tab pos="2000250" algn="ctr"/>
                <a:tab pos="2573338" algn="l"/>
              </a:tabLst>
            </a:pPr>
            <a:r>
              <a:rPr lang="en-GB" sz="1600" dirty="0" smtClean="0">
                <a:latin typeface="Georgia"/>
              </a:rPr>
              <a:t>Introverted</a:t>
            </a:r>
            <a:r>
              <a:rPr lang="en-GB" sz="1600" dirty="0">
                <a:latin typeface="Georgia"/>
              </a:rPr>
              <a:t>	 </a:t>
            </a:r>
            <a:r>
              <a:rPr lang="en-GB" sz="1600" dirty="0">
                <a:latin typeface="Georgia"/>
                <a:sym typeface="Wingdings" pitchFamily="2" charset="2"/>
              </a:rPr>
              <a:t></a:t>
            </a:r>
            <a:r>
              <a:rPr lang="en-GB" sz="1600" dirty="0">
                <a:latin typeface="Georgia"/>
              </a:rPr>
              <a:t>	Extroverted</a:t>
            </a:r>
          </a:p>
          <a:p>
            <a:pPr marL="164592" lvl="1" fontAlgn="base">
              <a:lnSpc>
                <a:spcPct val="90000"/>
              </a:lnSpc>
              <a:spcBef>
                <a:spcPts val="432"/>
              </a:spcBef>
              <a:spcAft>
                <a:spcPts val="600"/>
              </a:spcAft>
              <a:tabLst>
                <a:tab pos="2000250" algn="ctr"/>
                <a:tab pos="2573338" algn="l"/>
              </a:tabLst>
            </a:pPr>
            <a:r>
              <a:rPr lang="en-GB" sz="1600" dirty="0" smtClean="0">
                <a:latin typeface="Georgia"/>
              </a:rPr>
              <a:t>Sensitive</a:t>
            </a:r>
            <a:r>
              <a:rPr lang="en-GB" sz="1600" dirty="0">
                <a:latin typeface="Georgia"/>
              </a:rPr>
              <a:t>	 </a:t>
            </a:r>
            <a:r>
              <a:rPr lang="en-GB" sz="1600" dirty="0">
                <a:latin typeface="Georgia"/>
                <a:sym typeface="Wingdings" pitchFamily="2" charset="2"/>
              </a:rPr>
              <a:t></a:t>
            </a:r>
            <a:r>
              <a:rPr lang="en-GB" sz="1600" dirty="0">
                <a:latin typeface="Georgia"/>
              </a:rPr>
              <a:t> 	Intuitive</a:t>
            </a:r>
          </a:p>
          <a:p>
            <a:pPr marL="164592" lvl="1" fontAlgn="base">
              <a:lnSpc>
                <a:spcPct val="90000"/>
              </a:lnSpc>
              <a:spcBef>
                <a:spcPts val="432"/>
              </a:spcBef>
              <a:spcAft>
                <a:spcPts val="600"/>
              </a:spcAft>
              <a:tabLst>
                <a:tab pos="2000250" algn="ctr"/>
                <a:tab pos="2573338" algn="l"/>
              </a:tabLst>
            </a:pPr>
            <a:r>
              <a:rPr lang="en-GB" sz="1600" dirty="0" smtClean="0">
                <a:latin typeface="Georgia"/>
              </a:rPr>
              <a:t>Feeler</a:t>
            </a:r>
            <a:r>
              <a:rPr lang="en-GB" sz="1600" dirty="0">
                <a:latin typeface="Georgia"/>
              </a:rPr>
              <a:t>	 </a:t>
            </a:r>
            <a:r>
              <a:rPr lang="en-GB" sz="1600" dirty="0">
                <a:latin typeface="Georgia"/>
                <a:sym typeface="Wingdings" pitchFamily="2" charset="2"/>
              </a:rPr>
              <a:t></a:t>
            </a:r>
            <a:r>
              <a:rPr lang="en-GB" sz="1600" dirty="0">
                <a:latin typeface="Georgia"/>
              </a:rPr>
              <a:t> 	Thinker</a:t>
            </a:r>
          </a:p>
          <a:p>
            <a:pPr marL="164592" lvl="1" fontAlgn="base">
              <a:lnSpc>
                <a:spcPct val="90000"/>
              </a:lnSpc>
              <a:spcBef>
                <a:spcPts val="432"/>
              </a:spcBef>
              <a:spcAft>
                <a:spcPts val="600"/>
              </a:spcAft>
              <a:tabLst>
                <a:tab pos="2000250" algn="ctr"/>
                <a:tab pos="2573338" algn="l"/>
              </a:tabLst>
            </a:pPr>
            <a:r>
              <a:rPr lang="en-GB" sz="1600" dirty="0" smtClean="0">
                <a:latin typeface="Georgia"/>
              </a:rPr>
              <a:t>Perceiver</a:t>
            </a:r>
            <a:r>
              <a:rPr lang="en-GB" sz="1600" dirty="0">
                <a:latin typeface="Georgia"/>
              </a:rPr>
              <a:t>	 </a:t>
            </a:r>
            <a:r>
              <a:rPr lang="en-GB" sz="1600" dirty="0">
                <a:latin typeface="Georgia"/>
                <a:sym typeface="Wingdings" pitchFamily="2" charset="2"/>
              </a:rPr>
              <a:t></a:t>
            </a:r>
            <a:r>
              <a:rPr lang="en-GB" sz="1600" dirty="0">
                <a:latin typeface="Georgia"/>
              </a:rPr>
              <a:t> 	Judger</a:t>
            </a:r>
          </a:p>
        </p:txBody>
      </p:sp>
      <p:sp>
        <p:nvSpPr>
          <p:cNvPr id="16" name="Rectangle 19"/>
          <p:cNvSpPr>
            <a:spLocks noChangeArrowheads="1"/>
          </p:cNvSpPr>
          <p:nvPr/>
        </p:nvSpPr>
        <p:spPr bwMode="gray">
          <a:xfrm>
            <a:off x="594367" y="1150938"/>
            <a:ext cx="874235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p>
            <a:pPr eaLnBrk="0" fontAlgn="base" hangingPunct="0">
              <a:spcBef>
                <a:spcPct val="0"/>
              </a:spcBef>
              <a:spcAft>
                <a:spcPct val="0"/>
              </a:spcAft>
            </a:pPr>
            <a:r>
              <a:rPr lang="en-US" sz="1600" b="1" dirty="0">
                <a:solidFill>
                  <a:schemeClr val="tx2"/>
                </a:solidFill>
                <a:latin typeface="Georgia"/>
              </a:rPr>
              <a:t>In a </a:t>
            </a:r>
            <a:r>
              <a:rPr lang="en-US" sz="1600" b="1">
                <a:solidFill>
                  <a:schemeClr val="tx2"/>
                </a:solidFill>
                <a:latin typeface="Georgia"/>
              </a:rPr>
              <a:t>successful </a:t>
            </a:r>
            <a:r>
              <a:rPr lang="en-US" sz="1600" b="1" smtClean="0">
                <a:solidFill>
                  <a:schemeClr val="tx2"/>
                </a:solidFill>
                <a:latin typeface="Georgia"/>
              </a:rPr>
              <a:t>career …</a:t>
            </a:r>
            <a:endParaRPr lang="en-US" sz="1600" b="1" dirty="0">
              <a:solidFill>
                <a:schemeClr val="tx2"/>
              </a:solidFill>
              <a:latin typeface="Georgia"/>
            </a:endParaRPr>
          </a:p>
        </p:txBody>
      </p:sp>
      <p:sp>
        <p:nvSpPr>
          <p:cNvPr id="103441" name="Rectangle 17"/>
          <p:cNvSpPr>
            <a:spLocks noGrp="1" noChangeArrowheads="1"/>
          </p:cNvSpPr>
          <p:nvPr>
            <p:ph type="title"/>
          </p:nvPr>
        </p:nvSpPr>
        <p:spPr bwMode="gray">
          <a:xfrm>
            <a:off x="594367" y="451880"/>
            <a:ext cx="8742358" cy="410519"/>
          </a:xfrm>
        </p:spPr>
        <p:txBody>
          <a:bodyPr/>
          <a:lstStyle/>
          <a:p>
            <a:r>
              <a:rPr lang="en-GB" dirty="0" smtClean="0"/>
              <a:t>Key Career Drivers</a:t>
            </a:r>
            <a:endParaRPr lang="en-GB" dirty="0"/>
          </a:p>
        </p:txBody>
      </p:sp>
      <p:sp>
        <p:nvSpPr>
          <p:cNvPr id="103427" name="Rectangle 3"/>
          <p:cNvSpPr>
            <a:spLocks noGrp="1" noChangeArrowheads="1"/>
          </p:cNvSpPr>
          <p:nvPr>
            <p:ph type="body" idx="4294967295"/>
          </p:nvPr>
        </p:nvSpPr>
        <p:spPr bwMode="gray">
          <a:xfrm>
            <a:off x="594367" y="1460154"/>
            <a:ext cx="4404386" cy="246221"/>
          </a:xfrm>
        </p:spPr>
        <p:txBody>
          <a:bodyPr lIns="0" tIns="0" rIns="0" bIns="0">
            <a:spAutoFit/>
          </a:bodyPr>
          <a:lstStyle/>
          <a:p>
            <a:pPr marL="0" indent="0">
              <a:spcBef>
                <a:spcPct val="0"/>
              </a:spcBef>
              <a:buFont typeface="Wingdings" pitchFamily="2" charset="2"/>
              <a:buNone/>
              <a:tabLst>
                <a:tab pos="2000250" algn="ctr"/>
                <a:tab pos="2573338" algn="l"/>
              </a:tabLst>
            </a:pPr>
            <a:r>
              <a:rPr lang="en-GB" b="1" dirty="0">
                <a:solidFill>
                  <a:schemeClr val="tx1"/>
                </a:solidFill>
              </a:rPr>
              <a:t>… what does not matter</a:t>
            </a:r>
            <a:endParaRPr lang="en-GB" dirty="0">
              <a:solidFill>
                <a:schemeClr val="tx1"/>
              </a:solidFill>
            </a:endParaRPr>
          </a:p>
        </p:txBody>
      </p:sp>
      <p:sp>
        <p:nvSpPr>
          <p:cNvPr id="103437" name="AutoShape 13"/>
          <p:cNvSpPr>
            <a:spLocks noChangeArrowheads="1"/>
          </p:cNvSpPr>
          <p:nvPr/>
        </p:nvSpPr>
        <p:spPr bwMode="gray">
          <a:xfrm>
            <a:off x="5147920" y="2818359"/>
            <a:ext cx="330200" cy="1836400"/>
          </a:xfrm>
          <a:prstGeom prst="rightArrow">
            <a:avLst>
              <a:gd name="adj1" fmla="val 100000"/>
              <a:gd name="adj2" fmla="val 100000"/>
            </a:avLst>
          </a:prstGeom>
          <a:solidFill>
            <a:schemeClr val="accent4"/>
          </a:solidFill>
          <a:ln>
            <a:noFill/>
          </a:ln>
          <a:effectLst/>
          <a:extLst/>
        </p:spPr>
        <p:txBody>
          <a:bodyPr wrap="none" anchor="ctr"/>
          <a:lstStyle/>
          <a:p>
            <a:pPr fontAlgn="base">
              <a:spcBef>
                <a:spcPct val="0"/>
              </a:spcBef>
              <a:spcAft>
                <a:spcPct val="0"/>
              </a:spcAft>
              <a:buClr>
                <a:srgbClr val="FF6600"/>
              </a:buClr>
              <a:buFont typeface="Times" pitchFamily="18" charset="0"/>
              <a:buChar char="•"/>
            </a:pPr>
            <a:endParaRPr lang="en-US" sz="1600" b="1">
              <a:solidFill>
                <a:srgbClr val="4D4D4D"/>
              </a:solidFill>
            </a:endParaRPr>
          </a:p>
        </p:txBody>
      </p:sp>
      <p:sp>
        <p:nvSpPr>
          <p:cNvPr id="103430" name="Rectangle 6"/>
          <p:cNvSpPr>
            <a:spLocks noChangeArrowheads="1"/>
          </p:cNvSpPr>
          <p:nvPr/>
        </p:nvSpPr>
        <p:spPr bwMode="gray">
          <a:xfrm>
            <a:off x="5749240" y="2510582"/>
            <a:ext cx="3587485" cy="2144177"/>
          </a:xfrm>
          <a:prstGeom prst="rect">
            <a:avLst/>
          </a:prstGeom>
          <a:noFill/>
          <a:ln>
            <a:noFill/>
          </a:ln>
          <a:effectLst/>
          <a:extLst/>
        </p:spPr>
        <p:txBody>
          <a:bodyPr anchor="ctr">
            <a:spAutoFit/>
          </a:bodyPr>
          <a:lstStyle/>
          <a:p>
            <a:pPr marL="164592" lvl="1" indent="-164592" fontAlgn="base">
              <a:spcBef>
                <a:spcPts val="432"/>
              </a:spcBef>
              <a:spcAft>
                <a:spcPts val="600"/>
              </a:spcAft>
              <a:buFont typeface="Arial" pitchFamily="34" charset="0"/>
              <a:buChar char="•"/>
              <a:tabLst>
                <a:tab pos="3594100" algn="r"/>
                <a:tab pos="3771900" algn="ctr"/>
                <a:tab pos="3949700" algn="l"/>
              </a:tabLst>
            </a:pPr>
            <a:r>
              <a:rPr lang="en-GB" sz="2000" dirty="0" smtClean="0">
                <a:latin typeface="Georgia"/>
              </a:rPr>
              <a:t>Motivation</a:t>
            </a:r>
          </a:p>
          <a:p>
            <a:pPr marL="164592" lvl="1" indent="-164592" fontAlgn="base">
              <a:spcBef>
                <a:spcPts val="432"/>
              </a:spcBef>
              <a:spcAft>
                <a:spcPts val="600"/>
              </a:spcAft>
              <a:buFont typeface="Arial" pitchFamily="34" charset="0"/>
              <a:buChar char="•"/>
              <a:tabLst>
                <a:tab pos="3594100" algn="r"/>
                <a:tab pos="3771900" algn="ctr"/>
                <a:tab pos="3949700" algn="l"/>
              </a:tabLst>
            </a:pPr>
            <a:r>
              <a:rPr lang="en-GB" sz="2000" dirty="0" smtClean="0">
                <a:latin typeface="Georgia"/>
              </a:rPr>
              <a:t>Attitude</a:t>
            </a:r>
          </a:p>
          <a:p>
            <a:pPr marL="164592" lvl="1" indent="-164592" fontAlgn="base">
              <a:spcBef>
                <a:spcPts val="432"/>
              </a:spcBef>
              <a:spcAft>
                <a:spcPts val="600"/>
              </a:spcAft>
              <a:buFont typeface="Arial" pitchFamily="34" charset="0"/>
              <a:buChar char="•"/>
              <a:tabLst>
                <a:tab pos="3594100" algn="r"/>
                <a:tab pos="3771900" algn="ctr"/>
                <a:tab pos="3949700" algn="l"/>
              </a:tabLst>
            </a:pPr>
            <a:r>
              <a:rPr lang="en-GB" sz="2000" dirty="0" smtClean="0">
                <a:latin typeface="Georgia"/>
              </a:rPr>
              <a:t>Experiences</a:t>
            </a:r>
          </a:p>
          <a:p>
            <a:pPr marL="164592" lvl="1" indent="-164592" fontAlgn="base">
              <a:spcBef>
                <a:spcPts val="432"/>
              </a:spcBef>
              <a:spcAft>
                <a:spcPts val="600"/>
              </a:spcAft>
              <a:buFont typeface="Arial" pitchFamily="34" charset="0"/>
              <a:buChar char="•"/>
              <a:tabLst>
                <a:tab pos="3594100" algn="r"/>
                <a:tab pos="3771900" algn="ctr"/>
                <a:tab pos="3949700" algn="l"/>
              </a:tabLst>
            </a:pPr>
            <a:r>
              <a:rPr lang="en-GB" sz="2000" dirty="0" smtClean="0">
                <a:latin typeface="Georgia"/>
              </a:rPr>
              <a:t>Competencies</a:t>
            </a:r>
          </a:p>
          <a:p>
            <a:pPr marL="164592" lvl="1" indent="-164592" fontAlgn="base">
              <a:spcBef>
                <a:spcPts val="432"/>
              </a:spcBef>
              <a:spcAft>
                <a:spcPts val="600"/>
              </a:spcAft>
              <a:buFont typeface="Arial" pitchFamily="34" charset="0"/>
              <a:buChar char="•"/>
              <a:tabLst>
                <a:tab pos="3594100" algn="r"/>
                <a:tab pos="3771900" algn="ctr"/>
                <a:tab pos="3949700" algn="l"/>
              </a:tabLst>
            </a:pPr>
            <a:endParaRPr lang="en-GB" sz="2000" dirty="0">
              <a:latin typeface="Georgia"/>
            </a:endParaRPr>
          </a:p>
        </p:txBody>
      </p:sp>
      <p:sp>
        <p:nvSpPr>
          <p:cNvPr id="103433" name="Rectangle 9"/>
          <p:cNvSpPr>
            <a:spLocks noChangeArrowheads="1"/>
          </p:cNvSpPr>
          <p:nvPr/>
        </p:nvSpPr>
        <p:spPr bwMode="gray">
          <a:xfrm>
            <a:off x="5749240" y="1460154"/>
            <a:ext cx="358748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p>
            <a:pPr fontAlgn="base">
              <a:spcBef>
                <a:spcPct val="0"/>
              </a:spcBef>
              <a:spcAft>
                <a:spcPct val="0"/>
              </a:spcAft>
              <a:buFont typeface="Wingdings" pitchFamily="2" charset="2"/>
              <a:buNone/>
              <a:tabLst>
                <a:tab pos="3594100" algn="r"/>
                <a:tab pos="3771900" algn="ctr"/>
                <a:tab pos="3949700" algn="l"/>
              </a:tabLst>
            </a:pPr>
            <a:r>
              <a:rPr lang="en-GB" sz="1600" b="1" dirty="0">
                <a:latin typeface="Georgia"/>
              </a:rPr>
              <a:t>… what does matter</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0354" y="4654759"/>
            <a:ext cx="2665256" cy="1207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utoShape 13"/>
          <p:cNvSpPr>
            <a:spLocks noChangeArrowheads="1"/>
          </p:cNvSpPr>
          <p:nvPr/>
        </p:nvSpPr>
        <p:spPr bwMode="gray">
          <a:xfrm>
            <a:off x="7891120" y="2810121"/>
            <a:ext cx="330200" cy="1836400"/>
          </a:xfrm>
          <a:prstGeom prst="rightArrow">
            <a:avLst>
              <a:gd name="adj1" fmla="val 100000"/>
              <a:gd name="adj2" fmla="val 100000"/>
            </a:avLst>
          </a:prstGeom>
          <a:solidFill>
            <a:schemeClr val="accent4"/>
          </a:solidFill>
          <a:ln>
            <a:noFill/>
          </a:ln>
          <a:effectLst/>
          <a:extLst/>
        </p:spPr>
        <p:txBody>
          <a:bodyPr wrap="none" anchor="ctr"/>
          <a:lstStyle/>
          <a:p>
            <a:pPr fontAlgn="base">
              <a:spcBef>
                <a:spcPct val="0"/>
              </a:spcBef>
              <a:spcAft>
                <a:spcPct val="0"/>
              </a:spcAft>
              <a:buClr>
                <a:srgbClr val="FF6600"/>
              </a:buClr>
              <a:buFont typeface="Times" pitchFamily="18" charset="0"/>
              <a:buChar char="•"/>
            </a:pPr>
            <a:endParaRPr lang="en-US" sz="1600" b="1">
              <a:solidFill>
                <a:srgbClr val="4D4D4D"/>
              </a:solidFill>
            </a:endParaRPr>
          </a:p>
        </p:txBody>
      </p:sp>
      <p:sp>
        <p:nvSpPr>
          <p:cNvPr id="11" name="Rectangle 6"/>
          <p:cNvSpPr>
            <a:spLocks noChangeArrowheads="1"/>
          </p:cNvSpPr>
          <p:nvPr/>
        </p:nvSpPr>
        <p:spPr bwMode="gray">
          <a:xfrm>
            <a:off x="8349050" y="3489709"/>
            <a:ext cx="1552832" cy="400110"/>
          </a:xfrm>
          <a:prstGeom prst="rect">
            <a:avLst/>
          </a:prstGeom>
          <a:noFill/>
          <a:ln>
            <a:noFill/>
          </a:ln>
          <a:effectLst/>
          <a:extLst/>
        </p:spPr>
        <p:txBody>
          <a:bodyPr wrap="square" anchor="ctr">
            <a:spAutoFit/>
          </a:bodyPr>
          <a:lstStyle/>
          <a:p>
            <a:pPr marL="0" lvl="1" fontAlgn="base">
              <a:spcBef>
                <a:spcPts val="432"/>
              </a:spcBef>
              <a:spcAft>
                <a:spcPts val="600"/>
              </a:spcAft>
              <a:tabLst>
                <a:tab pos="3594100" algn="r"/>
                <a:tab pos="3771900" algn="ctr"/>
                <a:tab pos="3949700" algn="l"/>
              </a:tabLst>
            </a:pPr>
            <a:r>
              <a:rPr lang="en-GB" sz="2000" b="1" u="sng" dirty="0" smtClean="0">
                <a:latin typeface="Georgia"/>
              </a:rPr>
              <a:t>RESULTS</a:t>
            </a:r>
          </a:p>
        </p:txBody>
      </p:sp>
    </p:spTree>
    <p:extLst>
      <p:ext uri="{BB962C8B-B14F-4D97-AF65-F5344CB8AC3E}">
        <p14:creationId xmlns:p14="http://schemas.microsoft.com/office/powerpoint/2010/main" val="12901052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3430">
                                            <p:txEl>
                                              <p:pRg st="0" end="0"/>
                                            </p:txEl>
                                          </p:spTgt>
                                        </p:tgtEl>
                                        <p:attrNameLst>
                                          <p:attrName>style.visibility</p:attrName>
                                        </p:attrNameLst>
                                      </p:cBhvr>
                                      <p:to>
                                        <p:strVal val="visible"/>
                                      </p:to>
                                    </p:set>
                                    <p:anim calcmode="lin" valueType="num">
                                      <p:cBhvr additive="base">
                                        <p:cTn id="7" dur="500" fill="hold"/>
                                        <p:tgtEl>
                                          <p:spTgt spid="10343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343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3430">
                                            <p:txEl>
                                              <p:pRg st="1" end="1"/>
                                            </p:txEl>
                                          </p:spTgt>
                                        </p:tgtEl>
                                        <p:attrNameLst>
                                          <p:attrName>style.visibility</p:attrName>
                                        </p:attrNameLst>
                                      </p:cBhvr>
                                      <p:to>
                                        <p:strVal val="visible"/>
                                      </p:to>
                                    </p:set>
                                    <p:anim calcmode="lin" valueType="num">
                                      <p:cBhvr additive="base">
                                        <p:cTn id="13" dur="500" fill="hold"/>
                                        <p:tgtEl>
                                          <p:spTgt spid="10343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343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03430">
                                            <p:txEl>
                                              <p:pRg st="2" end="2"/>
                                            </p:txEl>
                                          </p:spTgt>
                                        </p:tgtEl>
                                        <p:attrNameLst>
                                          <p:attrName>style.visibility</p:attrName>
                                        </p:attrNameLst>
                                      </p:cBhvr>
                                      <p:to>
                                        <p:strVal val="visible"/>
                                      </p:to>
                                    </p:set>
                                    <p:anim calcmode="lin" valueType="num">
                                      <p:cBhvr additive="base">
                                        <p:cTn id="19" dur="500" fill="hold"/>
                                        <p:tgtEl>
                                          <p:spTgt spid="10343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343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3430">
                                            <p:txEl>
                                              <p:pRg st="3" end="3"/>
                                            </p:txEl>
                                          </p:spTgt>
                                        </p:tgtEl>
                                        <p:attrNameLst>
                                          <p:attrName>style.visibility</p:attrName>
                                        </p:attrNameLst>
                                      </p:cBhvr>
                                      <p:to>
                                        <p:strVal val="visible"/>
                                      </p:to>
                                    </p:set>
                                    <p:anim calcmode="lin" valueType="num">
                                      <p:cBhvr additive="base">
                                        <p:cTn id="25" dur="500" fill="hold"/>
                                        <p:tgtEl>
                                          <p:spTgt spid="10343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343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additive="base">
                                        <p:cTn id="31"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2.bp.blogspot.com/-iGsOpvphsDA/VBZBLHwPQwI/AAAAAAAABCY/djySfC-7H9E/s1600/leaders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524" y="476382"/>
            <a:ext cx="4305300" cy="56764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blogs-images.forbes.com/hunteratkins/files/2014/08/0820_stephen-curry-3_1024x576.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2042" y="476382"/>
            <a:ext cx="4532663" cy="254821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hoto detai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2041" y="3078840"/>
            <a:ext cx="4532663" cy="313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248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8" name="Rectangle 6"/>
          <p:cNvSpPr>
            <a:spLocks noGrp="1" noChangeArrowheads="1"/>
          </p:cNvSpPr>
          <p:nvPr>
            <p:ph type="title"/>
          </p:nvPr>
        </p:nvSpPr>
        <p:spPr bwMode="gray"/>
        <p:txBody>
          <a:bodyPr/>
          <a:lstStyle/>
          <a:p>
            <a:r>
              <a:rPr lang="en-US" smtClean="0"/>
              <a:t>Key Career Drivers: Results</a:t>
            </a:r>
            <a:endParaRPr lang="en-US"/>
          </a:p>
        </p:txBody>
      </p:sp>
      <p:sp>
        <p:nvSpPr>
          <p:cNvPr id="115715" name="Rectangle 3"/>
          <p:cNvSpPr>
            <a:spLocks noGrp="1" noChangeArrowheads="1"/>
          </p:cNvSpPr>
          <p:nvPr>
            <p:ph sz="quarter" idx="10"/>
          </p:nvPr>
        </p:nvSpPr>
        <p:spPr bwMode="gray">
          <a:xfrm>
            <a:off x="608812" y="1397159"/>
            <a:ext cx="8724817" cy="3479641"/>
          </a:xfrm>
          <a:solidFill>
            <a:schemeClr val="accent1">
              <a:lumMod val="60000"/>
              <a:lumOff val="40000"/>
            </a:schemeClr>
          </a:solidFill>
          <a:ln>
            <a:solidFill>
              <a:schemeClr val="accent1"/>
            </a:solidFill>
          </a:ln>
        </p:spPr>
        <p:txBody>
          <a:bodyPr lIns="91440" tIns="91440" rIns="91440" bIns="91440"/>
          <a:lstStyle/>
          <a:p>
            <a:pPr marL="168275" lvl="2">
              <a:spcAft>
                <a:spcPts val="600"/>
              </a:spcAft>
            </a:pPr>
            <a:r>
              <a:rPr lang="en-US" dirty="0"/>
              <a:t>A track record of tangible results in the current job, both in:</a:t>
            </a:r>
          </a:p>
          <a:p>
            <a:pPr marL="396875" lvl="3">
              <a:spcAft>
                <a:spcPts val="600"/>
              </a:spcAft>
            </a:pPr>
            <a:r>
              <a:rPr lang="en-US" dirty="0" smtClean="0"/>
              <a:t>Building teams and growing people that work for you</a:t>
            </a:r>
            <a:endParaRPr lang="en-US" dirty="0"/>
          </a:p>
          <a:p>
            <a:pPr marL="396875" lvl="3">
              <a:spcAft>
                <a:spcPts val="600"/>
              </a:spcAft>
            </a:pPr>
            <a:r>
              <a:rPr lang="en-US" dirty="0" smtClean="0"/>
              <a:t>Creating bottom-line </a:t>
            </a:r>
            <a:r>
              <a:rPr lang="en-US" dirty="0"/>
              <a:t>impact</a:t>
            </a:r>
          </a:p>
          <a:p>
            <a:pPr marL="223837" lvl="3" indent="0">
              <a:spcAft>
                <a:spcPts val="600"/>
              </a:spcAft>
              <a:buNone/>
            </a:pPr>
            <a:r>
              <a:rPr lang="en-US" dirty="0" smtClean="0"/>
              <a:t>Figures among </a:t>
            </a:r>
            <a:r>
              <a:rPr lang="en-US" dirty="0"/>
              <a:t>the most important credentials for accessing higher levels of executive responsibility </a:t>
            </a:r>
          </a:p>
          <a:p>
            <a:pPr marL="168275" lvl="2">
              <a:spcAft>
                <a:spcPts val="600"/>
              </a:spcAft>
            </a:pPr>
            <a:r>
              <a:rPr lang="en-US" dirty="0"/>
              <a:t>Usually, appointments into executive positions follow a stringent reference check </a:t>
            </a:r>
            <a:r>
              <a:rPr lang="en-US" dirty="0" smtClean="0"/>
              <a:t>– </a:t>
            </a:r>
            <a:r>
              <a:rPr lang="en-US" dirty="0"/>
              <a:t>and the quality of a reference is driven to a large extent by the results achieved</a:t>
            </a:r>
          </a:p>
          <a:p>
            <a:pPr marL="168275" lvl="2">
              <a:spcAft>
                <a:spcPts val="600"/>
              </a:spcAft>
            </a:pPr>
            <a:r>
              <a:rPr lang="en-US" dirty="0"/>
              <a:t>To obtain tangible results and provide for adequate succession requires time, often 3-5 years</a:t>
            </a:r>
          </a:p>
          <a:p>
            <a:pPr marL="168275" lvl="2">
              <a:spcAft>
                <a:spcPts val="600"/>
              </a:spcAft>
            </a:pPr>
            <a:r>
              <a:rPr lang="en-US" dirty="0"/>
              <a:t>Hiring officers (both HR and line) tend to look </a:t>
            </a:r>
            <a:br>
              <a:rPr lang="en-US" dirty="0"/>
            </a:br>
            <a:r>
              <a:rPr lang="en-US" dirty="0"/>
              <a:t>with suspicion at managers with a track record of “job hopping</a:t>
            </a:r>
            <a:r>
              <a:rPr lang="en-US" dirty="0" smtClean="0"/>
              <a:t>”</a:t>
            </a:r>
            <a:endParaRPr lang="en-US" dirty="0"/>
          </a:p>
        </p:txBody>
      </p:sp>
      <p:sp>
        <p:nvSpPr>
          <p:cNvPr id="4" name="Rectangle 3"/>
          <p:cNvSpPr>
            <a:spLocks/>
          </p:cNvSpPr>
          <p:nvPr/>
        </p:nvSpPr>
        <p:spPr bwMode="gray">
          <a:xfrm>
            <a:off x="608812" y="1150938"/>
            <a:ext cx="8724817" cy="246221"/>
          </a:xfrm>
          <a:prstGeom prst="rect">
            <a:avLst/>
          </a:prstGeom>
        </p:spPr>
        <p:txBody>
          <a:bodyPr vert="horz" lIns="0" tIns="0" rIns="0" bIns="0" rtlCol="0">
            <a:spAutoFit/>
          </a:bodyPr>
          <a:lstStyle/>
          <a:p>
            <a:pPr defTabSz="457200">
              <a:spcBef>
                <a:spcPts val="432"/>
              </a:spcBef>
            </a:pPr>
            <a:r>
              <a:rPr lang="en-US" sz="1600" b="1" dirty="0">
                <a:solidFill>
                  <a:schemeClr val="tx2"/>
                </a:solidFill>
                <a:latin typeface="Georgia"/>
                <a:cs typeface="Georgia"/>
              </a:rPr>
              <a:t>Results, the “bread and butter” of a successful career:</a:t>
            </a:r>
          </a:p>
        </p:txBody>
      </p:sp>
    </p:spTree>
    <p:extLst>
      <p:ext uri="{BB962C8B-B14F-4D97-AF65-F5344CB8AC3E}">
        <p14:creationId xmlns:p14="http://schemas.microsoft.com/office/powerpoint/2010/main" val="2794968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94367" y="451880"/>
            <a:ext cx="8742358" cy="410519"/>
          </a:xfrm>
        </p:spPr>
        <p:txBody>
          <a:bodyPr/>
          <a:lstStyle/>
          <a:p>
            <a:r>
              <a:rPr lang="en-US" dirty="0"/>
              <a:t>Your Career Is Your Own Responsibility</a:t>
            </a:r>
          </a:p>
        </p:txBody>
      </p:sp>
      <p:pic>
        <p:nvPicPr>
          <p:cNvPr id="3" name="Picture 2"/>
          <p:cNvPicPr>
            <a:picLocks/>
          </p:cNvPicPr>
          <p:nvPr/>
        </p:nvPicPr>
        <p:blipFill rotWithShape="1">
          <a:blip r:embed="rId2">
            <a:extLst>
              <a:ext uri="{28A0092B-C50C-407E-A947-70E740481C1C}">
                <a14:useLocalDpi xmlns:a14="http://schemas.microsoft.com/office/drawing/2010/main" val="0"/>
              </a:ext>
            </a:extLst>
          </a:blip>
          <a:srcRect b="4606"/>
          <a:stretch/>
        </p:blipFill>
        <p:spPr bwMode="gray">
          <a:xfrm>
            <a:off x="1649895" y="1639957"/>
            <a:ext cx="6609521" cy="3540413"/>
          </a:xfrm>
          <a:prstGeom prst="rect">
            <a:avLst/>
          </a:prstGeom>
        </p:spPr>
      </p:pic>
      <p:sp>
        <p:nvSpPr>
          <p:cNvPr id="6" name="Rectangle 5"/>
          <p:cNvSpPr/>
          <p:nvPr/>
        </p:nvSpPr>
        <p:spPr bwMode="gray">
          <a:xfrm rot="1967107">
            <a:off x="4877336" y="4461870"/>
            <a:ext cx="841577" cy="184666"/>
          </a:xfrm>
          <a:prstGeom prst="rect">
            <a:avLst/>
          </a:prstGeom>
          <a:scene3d>
            <a:camera prst="perspectiveLeft"/>
            <a:lightRig rig="threePt" dir="t"/>
          </a:scene3d>
        </p:spPr>
        <p:txBody>
          <a:bodyPr wrap="square" lIns="0" tIns="0" rIns="0" bIns="0">
            <a:spAutoFit/>
          </a:bodyPr>
          <a:lstStyle/>
          <a:p>
            <a:r>
              <a:rPr lang="en-US" sz="1200" b="1" spc="50" dirty="0" smtClean="0">
                <a:ln w="3175">
                  <a:noFill/>
                </a:ln>
                <a:solidFill>
                  <a:schemeClr val="tx1">
                    <a:lumMod val="95000"/>
                    <a:lumOff val="5000"/>
                  </a:schemeClr>
                </a:solidFill>
                <a:latin typeface="Georgia"/>
              </a:rPr>
              <a:t>CAREER</a:t>
            </a:r>
            <a:endParaRPr lang="en-US" sz="1200" b="1" spc="50" dirty="0">
              <a:ln w="3175">
                <a:noFill/>
              </a:ln>
              <a:solidFill>
                <a:schemeClr val="tx1">
                  <a:lumMod val="95000"/>
                  <a:lumOff val="5000"/>
                </a:schemeClr>
              </a:solidFill>
              <a:latin typeface="Georgia"/>
            </a:endParaRPr>
          </a:p>
        </p:txBody>
      </p:sp>
      <p:sp>
        <p:nvSpPr>
          <p:cNvPr id="8" name="TextBox 7"/>
          <p:cNvSpPr txBox="1">
            <a:spLocks/>
          </p:cNvSpPr>
          <p:nvPr/>
        </p:nvSpPr>
        <p:spPr bwMode="gray">
          <a:xfrm>
            <a:off x="4581939" y="5435253"/>
            <a:ext cx="4072381" cy="523220"/>
          </a:xfrm>
          <a:prstGeom prst="rect">
            <a:avLst/>
          </a:prstGeom>
          <a:noFill/>
        </p:spPr>
        <p:txBody>
          <a:bodyPr wrap="square" lIns="0" tIns="0" rIns="0" bIns="0" rtlCol="0" anchor="ctr" anchorCtr="0">
            <a:noAutofit/>
          </a:bodyPr>
          <a:lstStyle>
            <a:defPPr>
              <a:defRPr lang="en-US"/>
            </a:defPPr>
            <a:lvl1pPr algn="ctr">
              <a:defRPr sz="1400">
                <a:latin typeface="Georgia"/>
              </a:defRPr>
            </a:lvl1pPr>
          </a:lstStyle>
          <a:p>
            <a:r>
              <a:rPr lang="es-ES" b="1" dirty="0" smtClean="0">
                <a:solidFill>
                  <a:prstClr val="black"/>
                </a:solidFill>
                <a:ea typeface="ヒラギノ角ゴ Pro W3" pitchFamily="1" charset="-128"/>
              </a:rPr>
              <a:t>Develop your OWN</a:t>
            </a:r>
          </a:p>
          <a:p>
            <a:r>
              <a:rPr lang="es-ES" b="1" dirty="0">
                <a:solidFill>
                  <a:prstClr val="black"/>
                </a:solidFill>
                <a:ea typeface="ヒラギノ角ゴ Pro W3" pitchFamily="1" charset="-128"/>
              </a:rPr>
              <a:t>p</a:t>
            </a:r>
            <a:r>
              <a:rPr lang="es-ES" b="1" dirty="0" smtClean="0">
                <a:solidFill>
                  <a:prstClr val="black"/>
                </a:solidFill>
                <a:ea typeface="ヒラギノ角ゴ Pro W3" pitchFamily="1" charset="-128"/>
              </a:rPr>
              <a:t>ersonal brand and career</a:t>
            </a:r>
            <a:r>
              <a:rPr lang="es-ES" b="1" dirty="0">
                <a:solidFill>
                  <a:prstClr val="black"/>
                </a:solidFill>
                <a:ea typeface="ヒラギノ角ゴ Pro W3" pitchFamily="1" charset="-128"/>
              </a:rPr>
              <a:t> </a:t>
            </a:r>
            <a:r>
              <a:rPr lang="es-ES" b="1" dirty="0" smtClean="0">
                <a:solidFill>
                  <a:prstClr val="black"/>
                </a:solidFill>
                <a:ea typeface="ヒラギノ角ゴ Pro W3" pitchFamily="1" charset="-128"/>
              </a:rPr>
              <a:t>trajectory</a:t>
            </a:r>
            <a:endParaRPr lang="en-US" b="1" dirty="0" err="1">
              <a:solidFill>
                <a:prstClr val="black"/>
              </a:solidFill>
              <a:ea typeface="ヒラギノ角ゴ Pro W3" pitchFamily="1" charset="-128"/>
            </a:endParaRPr>
          </a:p>
        </p:txBody>
      </p:sp>
    </p:spTree>
    <p:extLst>
      <p:ext uri="{BB962C8B-B14F-4D97-AF65-F5344CB8AC3E}">
        <p14:creationId xmlns:p14="http://schemas.microsoft.com/office/powerpoint/2010/main" val="1603830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7" y="451884"/>
            <a:ext cx="8742358" cy="410519"/>
          </a:xfrm>
        </p:spPr>
        <p:txBody>
          <a:bodyPr/>
          <a:lstStyle/>
          <a:p>
            <a:r>
              <a:rPr lang="en-US" dirty="0" smtClean="0"/>
              <a:t>Don’t chase someone else’s definition of </a:t>
            </a:r>
            <a:r>
              <a:rPr lang="en-US" i="1" dirty="0" smtClean="0"/>
              <a:t>success</a:t>
            </a:r>
            <a:r>
              <a:rPr lang="en-US" dirty="0" smtClean="0"/>
              <a:t>, create your own</a:t>
            </a:r>
            <a:endParaRPr lang="en-US" dirty="0"/>
          </a:p>
        </p:txBody>
      </p:sp>
      <p:sp>
        <p:nvSpPr>
          <p:cNvPr id="18" name="TextBox 17"/>
          <p:cNvSpPr txBox="1"/>
          <p:nvPr/>
        </p:nvSpPr>
        <p:spPr>
          <a:xfrm>
            <a:off x="5957991" y="976746"/>
            <a:ext cx="3844786" cy="1661993"/>
          </a:xfrm>
          <a:prstGeom prst="rect">
            <a:avLst/>
          </a:prstGeom>
          <a:noFill/>
          <a:ln>
            <a:noFill/>
          </a:ln>
        </p:spPr>
        <p:txBody>
          <a:bodyPr wrap="square" lIns="0" rtlCol="0">
            <a:spAutoFit/>
          </a:bodyPr>
          <a:lstStyle/>
          <a:p>
            <a:r>
              <a:rPr lang="en-US" sz="1200" b="1" dirty="0" smtClean="0"/>
              <a:t>Susan </a:t>
            </a:r>
            <a:r>
              <a:rPr lang="en-US" sz="1200" b="1" dirty="0" err="1" smtClean="0"/>
              <a:t>Wojcicki</a:t>
            </a:r>
            <a:endParaRPr lang="en-US" sz="1200" b="1" dirty="0" smtClean="0"/>
          </a:p>
          <a:p>
            <a:r>
              <a:rPr lang="en-US" sz="1000" b="1" i="1" dirty="0" smtClean="0"/>
              <a:t>Senior Vice President, Ads and Commerce</a:t>
            </a:r>
          </a:p>
          <a:p>
            <a:endParaRPr lang="en-US" sz="1000" dirty="0" smtClean="0"/>
          </a:p>
          <a:p>
            <a:pPr algn="just"/>
            <a:r>
              <a:rPr lang="en-US" sz="1000" dirty="0"/>
              <a:t>Susan D. </a:t>
            </a:r>
            <a:r>
              <a:rPr lang="en-US" sz="1000" dirty="0" err="1"/>
              <a:t>Wojcicki</a:t>
            </a:r>
            <a:r>
              <a:rPr lang="en-US" sz="1000" dirty="0"/>
              <a:t> </a:t>
            </a:r>
            <a:r>
              <a:rPr lang="en-US" sz="1000" dirty="0" smtClean="0"/>
              <a:t>is the senior </a:t>
            </a:r>
            <a:r>
              <a:rPr lang="en-US" sz="1000" dirty="0"/>
              <a:t>vice president in </a:t>
            </a:r>
            <a:r>
              <a:rPr lang="en-US" sz="1000" dirty="0" smtClean="0"/>
              <a:t>charge of Ads and Commerce platform at Google. In </a:t>
            </a:r>
            <a:r>
              <a:rPr lang="en-US" sz="1000" dirty="0"/>
              <a:t>September 1998, the same month that Google was incorporated, its founders Larry Page and Sergey </a:t>
            </a:r>
            <a:r>
              <a:rPr lang="en-US" sz="1000" dirty="0" err="1"/>
              <a:t>Brin</a:t>
            </a:r>
            <a:r>
              <a:rPr lang="en-US" sz="1000" dirty="0"/>
              <a:t> set up office in Susan's garage in Menlo </a:t>
            </a:r>
            <a:r>
              <a:rPr lang="en-US" sz="1000" dirty="0" smtClean="0"/>
              <a:t>Park. </a:t>
            </a:r>
            <a:r>
              <a:rPr lang="en-US" sz="1000" dirty="0" err="1" smtClean="0"/>
              <a:t>Wojcicki</a:t>
            </a:r>
            <a:r>
              <a:rPr lang="en-US" sz="1000" dirty="0"/>
              <a:t>, called "the most important </a:t>
            </a:r>
            <a:r>
              <a:rPr lang="en-US" sz="1000" dirty="0" err="1"/>
              <a:t>Googler</a:t>
            </a:r>
            <a:r>
              <a:rPr lang="en-US" sz="1000" dirty="0"/>
              <a:t> you've never heard of", was 16th on Forbes Magazine's List of The World's 100 Most Powerful Women in </a:t>
            </a:r>
            <a:r>
              <a:rPr lang="en-US" sz="1000" dirty="0" smtClean="0"/>
              <a:t>2011</a:t>
            </a:r>
          </a:p>
        </p:txBody>
      </p:sp>
      <p:sp>
        <p:nvSpPr>
          <p:cNvPr id="61" name="TextBox 60"/>
          <p:cNvSpPr txBox="1"/>
          <p:nvPr/>
        </p:nvSpPr>
        <p:spPr>
          <a:xfrm>
            <a:off x="5957991" y="3505494"/>
            <a:ext cx="3804720" cy="2739211"/>
          </a:xfrm>
          <a:prstGeom prst="rect">
            <a:avLst/>
          </a:prstGeom>
          <a:noFill/>
        </p:spPr>
        <p:txBody>
          <a:bodyPr wrap="square" lIns="0" rtlCol="0">
            <a:spAutoFit/>
          </a:bodyPr>
          <a:lstStyle/>
          <a:p>
            <a:r>
              <a:rPr lang="en-US" sz="1200" b="1" dirty="0" smtClean="0"/>
              <a:t>Kathryn D Sullivan</a:t>
            </a:r>
          </a:p>
          <a:p>
            <a:r>
              <a:rPr lang="en-US" sz="1000" b="1" i="1" dirty="0" smtClean="0"/>
              <a:t>Astronaut, Oceanographer &amp; Asst. Secretary of Commerce</a:t>
            </a:r>
          </a:p>
          <a:p>
            <a:endParaRPr lang="en-US" sz="1000" dirty="0" smtClean="0"/>
          </a:p>
          <a:p>
            <a:pPr algn="just"/>
            <a:r>
              <a:rPr lang="en-US" sz="1000" dirty="0"/>
              <a:t>Kathryn Dwyer </a:t>
            </a:r>
            <a:r>
              <a:rPr lang="en-US" sz="1000" dirty="0" smtClean="0"/>
              <a:t>Sullivan is </a:t>
            </a:r>
            <a:r>
              <a:rPr lang="en-US" sz="1000" dirty="0"/>
              <a:t>an American geologist and a former NASA astronaut. A crew member on three Space Shuttle missions, she is the first American woman to walk in space. Dr. Sullivan performed the first EVA by an American woman during Space Shuttle Challenger mission STS-41-G on October 11, 1984. She flew on three space shuttle missions and logged 532 hours in </a:t>
            </a:r>
            <a:r>
              <a:rPr lang="en-US" sz="1000" dirty="0" smtClean="0"/>
              <a:t>space. In </a:t>
            </a:r>
            <a:r>
              <a:rPr lang="en-US" sz="1000" dirty="0"/>
              <a:t>1988, Dr. Sullivan joined the U.S. Naval Reserve as an oceanography officer, retiring with the rank of Captain in 2006. On May 4, 2011, Dr. Sullivan, was confirmed by unanimous consent of the U.S. Senate and appointed by President Obama to serve as assistant secretary of commerce for environmental observation and prediction and deputy administrator for the National Oceanic and Atmospheric Administration</a:t>
            </a:r>
            <a:r>
              <a:rPr lang="en-US" sz="1000" dirty="0" smtClean="0"/>
              <a:t>.</a:t>
            </a:r>
            <a:endParaRPr lang="en-US" sz="1000" dirty="0"/>
          </a:p>
        </p:txBody>
      </p:sp>
      <p:sp>
        <p:nvSpPr>
          <p:cNvPr id="37" name="TextBox 36"/>
          <p:cNvSpPr txBox="1"/>
          <p:nvPr/>
        </p:nvSpPr>
        <p:spPr>
          <a:xfrm>
            <a:off x="1188959" y="1704690"/>
            <a:ext cx="3741904" cy="1661993"/>
          </a:xfrm>
          <a:prstGeom prst="rect">
            <a:avLst/>
          </a:prstGeom>
          <a:noFill/>
          <a:ln>
            <a:noFill/>
          </a:ln>
        </p:spPr>
        <p:txBody>
          <a:bodyPr wrap="square" lIns="0" rtlCol="0">
            <a:spAutoFit/>
          </a:bodyPr>
          <a:lstStyle/>
          <a:p>
            <a:r>
              <a:rPr lang="en-US" sz="1200" b="1" dirty="0" smtClean="0"/>
              <a:t>John Doolittle</a:t>
            </a:r>
            <a:endParaRPr lang="en-US" sz="1200" b="1" dirty="0"/>
          </a:p>
          <a:p>
            <a:r>
              <a:rPr lang="en-US" sz="1000" b="1" i="1" dirty="0"/>
              <a:t>Member of the U.S. House of Representatives</a:t>
            </a:r>
          </a:p>
          <a:p>
            <a:r>
              <a:rPr lang="en-US" sz="1000" b="1" i="1" dirty="0"/>
              <a:t>from California's 4th </a:t>
            </a:r>
            <a:r>
              <a:rPr lang="en-US" sz="1000" b="1" i="1" dirty="0" smtClean="0"/>
              <a:t>district</a:t>
            </a:r>
          </a:p>
          <a:p>
            <a:endParaRPr lang="en-US" sz="1000" dirty="0" smtClean="0"/>
          </a:p>
          <a:p>
            <a:pPr algn="just"/>
            <a:r>
              <a:rPr lang="en-US" sz="1000" dirty="0" smtClean="0"/>
              <a:t>John </a:t>
            </a:r>
            <a:r>
              <a:rPr lang="en-US" sz="1000" dirty="0"/>
              <a:t>Taylor Doolittle (born October 30, 1950), American politician, was a Republican member of the United States House of Representatives from 1991 to 2009, representing California's 4th congressional district. In the 109th Congress, he held a leadership role as the Deputy Whip for the Republican party in the House..</a:t>
            </a:r>
            <a:endParaRPr lang="en-US" sz="1000" dirty="0" smtClean="0"/>
          </a:p>
        </p:txBody>
      </p:sp>
      <p:sp>
        <p:nvSpPr>
          <p:cNvPr id="45" name="TextBox 44"/>
          <p:cNvSpPr txBox="1"/>
          <p:nvPr/>
        </p:nvSpPr>
        <p:spPr>
          <a:xfrm>
            <a:off x="1188959" y="4213958"/>
            <a:ext cx="3616721" cy="2123658"/>
          </a:xfrm>
          <a:prstGeom prst="rect">
            <a:avLst/>
          </a:prstGeom>
          <a:noFill/>
        </p:spPr>
        <p:txBody>
          <a:bodyPr wrap="square" lIns="0" rtlCol="0">
            <a:spAutoFit/>
          </a:bodyPr>
          <a:lstStyle/>
          <a:p>
            <a:r>
              <a:rPr lang="en-US" sz="1200" b="1" dirty="0" smtClean="0"/>
              <a:t>Maya Rudolph</a:t>
            </a:r>
          </a:p>
          <a:p>
            <a:r>
              <a:rPr lang="en-US" sz="1000" b="1" i="1" dirty="0" smtClean="0"/>
              <a:t>Actress</a:t>
            </a:r>
          </a:p>
          <a:p>
            <a:endParaRPr lang="en-US" sz="1000" dirty="0" smtClean="0"/>
          </a:p>
          <a:p>
            <a:pPr algn="just"/>
            <a:r>
              <a:rPr lang="en-US" sz="1000" dirty="0"/>
              <a:t>Maya </a:t>
            </a:r>
            <a:r>
              <a:rPr lang="en-US" sz="1000" dirty="0" err="1"/>
              <a:t>Khabira</a:t>
            </a:r>
            <a:r>
              <a:rPr lang="en-US" sz="1000" dirty="0"/>
              <a:t> Rudolph </a:t>
            </a:r>
            <a:r>
              <a:rPr lang="en-US" sz="1000" dirty="0" smtClean="0"/>
              <a:t>is </a:t>
            </a:r>
            <a:r>
              <a:rPr lang="en-US" sz="1000" dirty="0"/>
              <a:t>an American actress and </a:t>
            </a:r>
            <a:r>
              <a:rPr lang="en-US" sz="1000" dirty="0" smtClean="0"/>
              <a:t>comedian. She </a:t>
            </a:r>
            <a:r>
              <a:rPr lang="en-US" sz="1000" dirty="0"/>
              <a:t>was a background singer and keyboardist for rock band The Rentals until they disbanded, and became a member of improvisational comedy troupe The Groundlings. Rudolph rose to prominence on the NBC television show Saturday Night Live, where she was a cast member from 2000 to 2007. She has also starred in a number of films such as </a:t>
            </a:r>
            <a:r>
              <a:rPr lang="en-US" sz="1000" dirty="0" err="1"/>
              <a:t>Idiocracy</a:t>
            </a:r>
            <a:r>
              <a:rPr lang="en-US" sz="1000" dirty="0"/>
              <a:t> (2006), Away We Go (2009), Grown Ups (2010), Bridesmaids (2011), and Grown Ups 2 (2013). She starred as Ava Alexander in the NBC sitcom Up All Night from 2011 to 2013.</a:t>
            </a:r>
            <a:endParaRPr lang="en-US" sz="1000"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01" y="1704690"/>
            <a:ext cx="1104232" cy="135519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1" y="1081019"/>
            <a:ext cx="1003394" cy="1337858"/>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9857" y="3627413"/>
            <a:ext cx="1067174" cy="134851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521" y="4311015"/>
            <a:ext cx="1109312" cy="1394135"/>
          </a:xfrm>
          <a:prstGeom prst="rect">
            <a:avLst/>
          </a:prstGeom>
        </p:spPr>
      </p:pic>
    </p:spTree>
    <p:extLst>
      <p:ext uri="{BB962C8B-B14F-4D97-AF65-F5344CB8AC3E}">
        <p14:creationId xmlns:p14="http://schemas.microsoft.com/office/powerpoint/2010/main" val="3870267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Hurrah! You’re successful !!!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50938"/>
            <a:ext cx="3408085" cy="297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88249" y="4732714"/>
            <a:ext cx="5148469" cy="1323439"/>
          </a:xfrm>
          <a:prstGeom prst="rect">
            <a:avLst/>
          </a:prstGeom>
          <a:solidFill>
            <a:schemeClr val="accent4"/>
          </a:solidFill>
          <a:ln>
            <a:noFill/>
          </a:ln>
        </p:spPr>
        <p:txBody>
          <a:bodyPr wrap="square" lIns="0" rtlCol="0">
            <a:spAutoFit/>
          </a:bodyPr>
          <a:lstStyle/>
          <a:p>
            <a:pPr marL="88900"/>
            <a:r>
              <a:rPr lang="en-US" sz="2000" dirty="0" smtClean="0">
                <a:solidFill>
                  <a:schemeClr val="bg1"/>
                </a:solidFill>
              </a:rPr>
              <a:t>… Success is not the key to Happiness. </a:t>
            </a:r>
            <a:r>
              <a:rPr lang="en-US" sz="2000" i="1" dirty="0" smtClean="0">
                <a:solidFill>
                  <a:schemeClr val="bg1"/>
                </a:solidFill>
              </a:rPr>
              <a:t>Happiness </a:t>
            </a:r>
            <a:r>
              <a:rPr lang="en-US" sz="2000" dirty="0" smtClean="0">
                <a:solidFill>
                  <a:schemeClr val="bg1"/>
                </a:solidFill>
              </a:rPr>
              <a:t>is the key to </a:t>
            </a:r>
            <a:r>
              <a:rPr lang="en-US" sz="2000" i="1" dirty="0" smtClean="0">
                <a:solidFill>
                  <a:schemeClr val="bg1"/>
                </a:solidFill>
              </a:rPr>
              <a:t>Success</a:t>
            </a:r>
            <a:r>
              <a:rPr lang="en-US" sz="2000" dirty="0" smtClean="0">
                <a:solidFill>
                  <a:schemeClr val="bg1"/>
                </a:solidFill>
              </a:rPr>
              <a:t>. If you love what you are doing, you will be </a:t>
            </a:r>
            <a:r>
              <a:rPr lang="en-US" sz="2000" i="1" dirty="0" smtClean="0">
                <a:solidFill>
                  <a:schemeClr val="bg1"/>
                </a:solidFill>
              </a:rPr>
              <a:t>Successful </a:t>
            </a:r>
            <a:r>
              <a:rPr lang="en-US" sz="2000" dirty="0" smtClean="0">
                <a:solidFill>
                  <a:schemeClr val="bg1"/>
                </a:solidFill>
              </a:rPr>
              <a:t>– Herman Cain</a:t>
            </a:r>
          </a:p>
        </p:txBody>
      </p:sp>
      <p:sp>
        <p:nvSpPr>
          <p:cNvPr id="4" name="Rectangle 3"/>
          <p:cNvSpPr/>
          <p:nvPr/>
        </p:nvSpPr>
        <p:spPr>
          <a:xfrm>
            <a:off x="4170259" y="3247551"/>
            <a:ext cx="2291012" cy="861774"/>
          </a:xfrm>
          <a:prstGeom prst="rect">
            <a:avLst/>
          </a:prstGeom>
        </p:spPr>
        <p:txBody>
          <a:bodyPr wrap="none">
            <a:spAutoFit/>
          </a:bodyPr>
          <a:lstStyle/>
          <a:p>
            <a:r>
              <a:rPr lang="en-US" sz="5000" b="1" dirty="0"/>
              <a:t>But … </a:t>
            </a:r>
          </a:p>
        </p:txBody>
      </p:sp>
    </p:spTree>
    <p:extLst>
      <p:ext uri="{BB962C8B-B14F-4D97-AF65-F5344CB8AC3E}">
        <p14:creationId xmlns:p14="http://schemas.microsoft.com/office/powerpoint/2010/main" val="77112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does it mean to be a Leader?</a:t>
            </a:r>
            <a:endParaRPr lang="en-US" dirty="0"/>
          </a:p>
        </p:txBody>
      </p:sp>
      <p:sp>
        <p:nvSpPr>
          <p:cNvPr id="55" name="Rectangle 2"/>
          <p:cNvSpPr txBox="1">
            <a:spLocks noChangeArrowheads="1"/>
          </p:cNvSpPr>
          <p:nvPr/>
        </p:nvSpPr>
        <p:spPr bwMode="gray">
          <a:xfrm>
            <a:off x="2721958" y="1100380"/>
            <a:ext cx="3895818" cy="2271589"/>
          </a:xfrm>
          <a:prstGeom prst="rect">
            <a:avLst/>
          </a:prstGeom>
          <a:solidFill>
            <a:schemeClr val="bg1"/>
          </a:solidFill>
          <a:ln>
            <a:solidFill>
              <a:schemeClr val="bg1"/>
            </a:solidFill>
          </a:ln>
          <a:extLst/>
        </p:spPr>
        <p:style>
          <a:lnRef idx="2">
            <a:schemeClr val="accent1"/>
          </a:lnRef>
          <a:fillRef idx="1">
            <a:schemeClr val="lt1"/>
          </a:fillRef>
          <a:effectRef idx="0">
            <a:schemeClr val="accent1"/>
          </a:effectRef>
          <a:fontRef idx="minor">
            <a:schemeClr val="dk1"/>
          </a:fontRef>
        </p:style>
        <p:txBody>
          <a:bodyPr vert="horz" wrap="square" lIns="137160" tIns="137160" rIns="137160" bIns="137160" rtlCol="0" anchor="t" anchorCtr="0">
            <a:noAutofit/>
          </a:bodyPr>
          <a:lstStyle>
            <a:lvl1pPr marL="0" indent="0" algn="l" defTabSz="457200" rtl="0" eaLnBrk="1" latinLnBrk="0" hangingPunct="1">
              <a:lnSpc>
                <a:spcPct val="100000"/>
              </a:lnSpc>
              <a:spcBef>
                <a:spcPts val="432"/>
              </a:spcBef>
              <a:buFontTx/>
              <a:buNone/>
              <a:defRPr sz="1600" b="1" kern="1200">
                <a:solidFill>
                  <a:schemeClr val="dk1"/>
                </a:solidFill>
                <a:latin typeface="+mn-lt"/>
                <a:ea typeface="+mn-ea"/>
                <a:cs typeface="+mn-cs"/>
              </a:defRPr>
            </a:lvl1pPr>
            <a:lvl2pPr marL="0" indent="0" algn="l" defTabSz="457200" rtl="0" eaLnBrk="1" latinLnBrk="0" hangingPunct="1">
              <a:lnSpc>
                <a:spcPct val="100000"/>
              </a:lnSpc>
              <a:spcBef>
                <a:spcPts val="432"/>
              </a:spcBef>
              <a:buClrTx/>
              <a:buFont typeface="Arial"/>
              <a:buNone/>
              <a:defRPr sz="1600" b="0" kern="1200">
                <a:solidFill>
                  <a:schemeClr val="dk1"/>
                </a:solidFill>
                <a:latin typeface="+mn-lt"/>
                <a:ea typeface="+mn-ea"/>
                <a:cs typeface="+mn-cs"/>
              </a:defRPr>
            </a:lvl2pPr>
            <a:lvl3pPr marL="400050" indent="-168275" algn="l" defTabSz="457200" rtl="0" eaLnBrk="1" latinLnBrk="0" hangingPunct="1">
              <a:lnSpc>
                <a:spcPct val="100000"/>
              </a:lnSpc>
              <a:spcBef>
                <a:spcPts val="432"/>
              </a:spcBef>
              <a:buClrTx/>
              <a:buFont typeface="Arial" pitchFamily="34" charset="0"/>
              <a:buChar char="•"/>
              <a:defRPr sz="1600" b="0" kern="1200">
                <a:solidFill>
                  <a:schemeClr val="dk1"/>
                </a:solidFill>
                <a:latin typeface="+mn-lt"/>
                <a:ea typeface="+mn-ea"/>
                <a:cs typeface="+mn-cs"/>
              </a:defRPr>
            </a:lvl3pPr>
            <a:lvl4pPr marL="628650" indent="-173038" algn="l" defTabSz="457200" rtl="0" eaLnBrk="1" latinLnBrk="0" hangingPunct="1">
              <a:lnSpc>
                <a:spcPct val="100000"/>
              </a:lnSpc>
              <a:spcBef>
                <a:spcPts val="432"/>
              </a:spcBef>
              <a:buClrTx/>
              <a:buFont typeface="Lucida Grande"/>
              <a:buChar char="-"/>
              <a:defRPr sz="1600" b="0" kern="1200">
                <a:solidFill>
                  <a:schemeClr val="dk1"/>
                </a:solidFill>
                <a:latin typeface="+mn-lt"/>
                <a:ea typeface="+mn-ea"/>
                <a:cs typeface="+mn-cs"/>
              </a:defRPr>
            </a:lvl4pPr>
            <a:lvl5pPr marL="857250" indent="-177800" algn="l" defTabSz="457200" rtl="0" eaLnBrk="1" latinLnBrk="0" hangingPunct="1">
              <a:lnSpc>
                <a:spcPct val="100000"/>
              </a:lnSpc>
              <a:spcBef>
                <a:spcPts val="432"/>
              </a:spcBef>
              <a:buClrTx/>
              <a:buFont typeface="Lucida Grande"/>
              <a:buChar char="-"/>
              <a:defRPr sz="1400" b="0" kern="1200">
                <a:solidFill>
                  <a:schemeClr val="dk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dk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dk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dk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dk1"/>
                </a:solidFill>
                <a:latin typeface="+mn-lt"/>
                <a:ea typeface="+mn-ea"/>
                <a:cs typeface="+mn-cs"/>
              </a:defRPr>
            </a:lvl9pPr>
          </a:lstStyle>
          <a:p>
            <a:pPr marL="164592" indent="-164592">
              <a:spcAft>
                <a:spcPts val="600"/>
              </a:spcAft>
              <a:buSzPct val="100000"/>
              <a:buFont typeface="Georgia" pitchFamily="18" charset="0"/>
              <a:buChar char="•"/>
            </a:pPr>
            <a:r>
              <a:rPr lang="en-GB" sz="1800" b="0" dirty="0" smtClean="0">
                <a:solidFill>
                  <a:schemeClr val="tx1"/>
                </a:solidFill>
                <a:latin typeface="Georgia"/>
              </a:rPr>
              <a:t>There is no one right answer</a:t>
            </a:r>
          </a:p>
          <a:p>
            <a:pPr marL="164592" indent="-164592">
              <a:spcAft>
                <a:spcPts val="600"/>
              </a:spcAft>
              <a:buSzPct val="100000"/>
              <a:buFont typeface="Georgia" pitchFamily="18" charset="0"/>
              <a:buChar char="•"/>
            </a:pPr>
            <a:endParaRPr lang="en-GB" sz="1800" b="0" dirty="0">
              <a:solidFill>
                <a:schemeClr val="tx1"/>
              </a:solidFill>
              <a:latin typeface="Georgia"/>
            </a:endParaRPr>
          </a:p>
          <a:p>
            <a:pPr marL="164592" indent="-164592">
              <a:spcAft>
                <a:spcPts val="600"/>
              </a:spcAft>
              <a:buSzPct val="100000"/>
              <a:buFont typeface="Georgia" pitchFamily="18" charset="0"/>
              <a:buChar char="•"/>
            </a:pPr>
            <a:r>
              <a:rPr lang="en-GB" sz="1800" b="0" dirty="0" smtClean="0">
                <a:solidFill>
                  <a:schemeClr val="tx1"/>
                </a:solidFill>
                <a:latin typeface="Georgia"/>
              </a:rPr>
              <a:t>It is usually situational</a:t>
            </a:r>
          </a:p>
          <a:p>
            <a:pPr>
              <a:spcAft>
                <a:spcPts val="600"/>
              </a:spcAft>
              <a:buSzPct val="100000"/>
            </a:pPr>
            <a:endParaRPr lang="en-GB" sz="1800" b="0" dirty="0" smtClean="0">
              <a:solidFill>
                <a:schemeClr val="tx1"/>
              </a:solidFill>
              <a:latin typeface="Georgia"/>
            </a:endParaRPr>
          </a:p>
          <a:p>
            <a:pPr marL="164592" indent="-164592">
              <a:spcAft>
                <a:spcPts val="600"/>
              </a:spcAft>
              <a:buSzPct val="100000"/>
              <a:buFont typeface="Georgia" pitchFamily="18" charset="0"/>
              <a:buChar char="•"/>
            </a:pPr>
            <a:r>
              <a:rPr lang="en-GB" sz="1800" b="0" dirty="0" smtClean="0">
                <a:solidFill>
                  <a:schemeClr val="tx1"/>
                </a:solidFill>
                <a:latin typeface="Georgia"/>
              </a:rPr>
              <a:t>It is transitory</a:t>
            </a:r>
          </a:p>
        </p:txBody>
      </p:sp>
      <p:grpSp>
        <p:nvGrpSpPr>
          <p:cNvPr id="56" name="Group 55"/>
          <p:cNvGrpSpPr>
            <a:grpSpLocks/>
          </p:cNvGrpSpPr>
          <p:nvPr/>
        </p:nvGrpSpPr>
        <p:grpSpPr bwMode="gray">
          <a:xfrm>
            <a:off x="686379" y="4195384"/>
            <a:ext cx="8610020" cy="1194763"/>
            <a:chOff x="686380" y="1743076"/>
            <a:chExt cx="2748227" cy="1797050"/>
          </a:xfrm>
          <a:effectLst/>
        </p:grpSpPr>
        <p:sp>
          <p:nvSpPr>
            <p:cNvPr id="57" name="Rectangle 5"/>
            <p:cNvSpPr>
              <a:spLocks noChangeArrowheads="1"/>
            </p:cNvSpPr>
            <p:nvPr/>
          </p:nvSpPr>
          <p:spPr bwMode="gray">
            <a:xfrm>
              <a:off x="686380" y="1743076"/>
              <a:ext cx="2748227" cy="1797050"/>
            </a:xfrm>
            <a:prstGeom prst="rect">
              <a:avLst/>
            </a:prstGeom>
            <a:solidFill>
              <a:schemeClr val="bg1">
                <a:lumMod val="85000"/>
              </a:schemeClr>
            </a:solidFill>
            <a:ln>
              <a:solidFill>
                <a:schemeClr val="bg1">
                  <a:lumMod val="65000"/>
                </a:schemeClr>
              </a:solidFill>
            </a:ln>
            <a:effectLst/>
            <a:extLst/>
          </p:spPr>
          <p:txBody>
            <a:bodyPr wrap="none" anchor="ctr"/>
            <a:lstStyle/>
            <a:p>
              <a:pPr fontAlgn="base">
                <a:spcBef>
                  <a:spcPct val="0"/>
                </a:spcBef>
                <a:spcAft>
                  <a:spcPct val="0"/>
                </a:spcAft>
                <a:buClr>
                  <a:srgbClr val="FF6600"/>
                </a:buClr>
                <a:buFont typeface="Times" pitchFamily="18" charset="0"/>
                <a:buChar char="•"/>
              </a:pPr>
              <a:endParaRPr lang="en-US" sz="1600" b="1">
                <a:solidFill>
                  <a:srgbClr val="4D4D4D"/>
                </a:solidFill>
              </a:endParaRPr>
            </a:p>
          </p:txBody>
        </p:sp>
        <p:sp>
          <p:nvSpPr>
            <p:cNvPr id="58" name="Text Box 12"/>
            <p:cNvSpPr txBox="1">
              <a:spLocks noChangeArrowheads="1"/>
            </p:cNvSpPr>
            <p:nvPr/>
          </p:nvSpPr>
          <p:spPr bwMode="gray">
            <a:xfrm>
              <a:off x="715616" y="1776419"/>
              <a:ext cx="2689754" cy="972150"/>
            </a:xfrm>
            <a:prstGeom prst="rect">
              <a:avLst/>
            </a:prstGeom>
            <a:solidFill>
              <a:schemeClr val="bg1">
                <a:lumMod val="8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b="1" dirty="0" smtClean="0">
                  <a:latin typeface="Georgia"/>
                </a:rPr>
                <a:t>“A Leader is someone who has Followers. Leadership is all about Followership”</a:t>
              </a:r>
              <a:endParaRPr lang="en-US" b="1" dirty="0">
                <a:latin typeface="Georgia"/>
              </a:endParaRPr>
            </a:p>
          </p:txBody>
        </p:sp>
        <p:sp>
          <p:nvSpPr>
            <p:cNvPr id="59" name="Rectangle 18"/>
            <p:cNvSpPr>
              <a:spLocks noChangeArrowheads="1"/>
            </p:cNvSpPr>
            <p:nvPr/>
          </p:nvSpPr>
          <p:spPr bwMode="gray">
            <a:xfrm>
              <a:off x="767210" y="2892995"/>
              <a:ext cx="2586567" cy="33855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0"/>
                </a:spcBef>
                <a:spcAft>
                  <a:spcPct val="0"/>
                </a:spcAft>
              </a:pPr>
              <a:r>
                <a:rPr lang="en-US" sz="1600" i="1" dirty="0" smtClean="0">
                  <a:latin typeface="Georgia"/>
                </a:rPr>
                <a:t>Peter </a:t>
              </a:r>
              <a:r>
                <a:rPr lang="en-US" sz="1600" i="1" dirty="0" err="1" smtClean="0">
                  <a:latin typeface="Georgia"/>
                </a:rPr>
                <a:t>Drucker</a:t>
              </a:r>
              <a:endParaRPr lang="en-US" sz="1600" i="1" dirty="0">
                <a:latin typeface="Georgia"/>
              </a:endParaRPr>
            </a:p>
          </p:txBody>
        </p:sp>
      </p:grpSp>
      <p:sp>
        <p:nvSpPr>
          <p:cNvPr id="60" name="Rectangle 19"/>
          <p:cNvSpPr>
            <a:spLocks noChangeArrowheads="1"/>
          </p:cNvSpPr>
          <p:nvPr/>
        </p:nvSpPr>
        <p:spPr bwMode="gray">
          <a:xfrm>
            <a:off x="686379" y="3725696"/>
            <a:ext cx="2952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p>
            <a:pPr eaLnBrk="0" fontAlgn="base" hangingPunct="0">
              <a:spcBef>
                <a:spcPct val="0"/>
              </a:spcBef>
              <a:spcAft>
                <a:spcPct val="0"/>
              </a:spcAft>
            </a:pPr>
            <a:r>
              <a:rPr lang="en-US" sz="1600" b="1" dirty="0" smtClean="0">
                <a:solidFill>
                  <a:schemeClr val="tx2"/>
                </a:solidFill>
                <a:latin typeface="Georgia"/>
              </a:rPr>
              <a:t>My personal favorite…</a:t>
            </a:r>
            <a:endParaRPr lang="en-US" sz="1600" b="1" dirty="0">
              <a:solidFill>
                <a:schemeClr val="tx2"/>
              </a:solidFill>
              <a:latin typeface="Georgia"/>
            </a:endParaRPr>
          </a:p>
        </p:txBody>
      </p:sp>
      <p:pic>
        <p:nvPicPr>
          <p:cNvPr id="1026" name="Picture 2" descr="http://usablelearning.com/wp-content/uploads/2010/01/right_answer.jpg?w=3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68828"/>
            <a:ext cx="2472671" cy="1266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36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additive="base">
                                        <p:cTn id="13" dur="500" fill="hold"/>
                                        <p:tgtEl>
                                          <p:spTgt spid="60"/>
                                        </p:tgtEl>
                                        <p:attrNameLst>
                                          <p:attrName>ppt_x</p:attrName>
                                        </p:attrNameLst>
                                      </p:cBhvr>
                                      <p:tavLst>
                                        <p:tav tm="0">
                                          <p:val>
                                            <p:strVal val="#ppt_x"/>
                                          </p:val>
                                        </p:tav>
                                        <p:tav tm="100000">
                                          <p:val>
                                            <p:strVal val="#ppt_x"/>
                                          </p:val>
                                        </p:tav>
                                      </p:tavLst>
                                    </p:anim>
                                    <p:anim calcmode="lin" valueType="num">
                                      <p:cBhvr additive="base">
                                        <p:cTn id="1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dirty="0" smtClean="0"/>
              <a:t>Dilbert on Leadership</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452" y="1950720"/>
            <a:ext cx="8775884" cy="3027680"/>
          </a:xfrm>
          <a:prstGeom prst="rect">
            <a:avLst/>
          </a:prstGeom>
        </p:spPr>
      </p:pic>
    </p:spTree>
    <p:extLst>
      <p:ext uri="{BB962C8B-B14F-4D97-AF65-F5344CB8AC3E}">
        <p14:creationId xmlns:p14="http://schemas.microsoft.com/office/powerpoint/2010/main" val="3084005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ooter Placeholder 3"/>
          <p:cNvSpPr>
            <a:spLocks noGrp="1"/>
          </p:cNvSpPr>
          <p:nvPr>
            <p:ph type="ftr" sz="quarter" idx="10"/>
          </p:nvPr>
        </p:nvSpPr>
        <p:spPr>
          <a:xfrm>
            <a:off x="608812" y="1022837"/>
            <a:ext cx="8724817" cy="4924425"/>
          </a:xfrm>
        </p:spPr>
        <p:txBody>
          <a:bodyPr/>
          <a:lstStyle/>
          <a:p>
            <a:endParaRPr lang="en-US" dirty="0"/>
          </a:p>
        </p:txBody>
      </p:sp>
      <p:sp>
        <p:nvSpPr>
          <p:cNvPr id="57868" name="Rectangle 524"/>
          <p:cNvSpPr>
            <a:spLocks noChangeArrowheads="1"/>
          </p:cNvSpPr>
          <p:nvPr/>
        </p:nvSpPr>
        <p:spPr bwMode="auto">
          <a:xfrm>
            <a:off x="5272881" y="41301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pSp>
        <p:nvGrpSpPr>
          <p:cNvPr id="57869" name="Group 525"/>
          <p:cNvGrpSpPr>
            <a:grpSpLocks/>
          </p:cNvGrpSpPr>
          <p:nvPr/>
        </p:nvGrpSpPr>
        <p:grpSpPr bwMode="auto">
          <a:xfrm>
            <a:off x="1692275" y="1401763"/>
            <a:ext cx="5871369" cy="3946525"/>
            <a:chOff x="1020" y="955"/>
            <a:chExt cx="3414" cy="2486"/>
          </a:xfrm>
        </p:grpSpPr>
        <p:sp>
          <p:nvSpPr>
            <p:cNvPr id="57870" name="Rectangle 526"/>
            <p:cNvSpPr>
              <a:spLocks noChangeArrowheads="1"/>
            </p:cNvSpPr>
            <p:nvPr/>
          </p:nvSpPr>
          <p:spPr bwMode="auto">
            <a:xfrm>
              <a:off x="1032" y="1051"/>
              <a:ext cx="810" cy="23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57871" name="Rectangle 527"/>
            <p:cNvSpPr>
              <a:spLocks noChangeArrowheads="1"/>
            </p:cNvSpPr>
            <p:nvPr/>
          </p:nvSpPr>
          <p:spPr bwMode="auto">
            <a:xfrm>
              <a:off x="1020" y="1738"/>
              <a:ext cx="107" cy="23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7872" name="Rectangle 528"/>
            <p:cNvSpPr>
              <a:spLocks noChangeArrowheads="1"/>
            </p:cNvSpPr>
            <p:nvPr/>
          </p:nvSpPr>
          <p:spPr bwMode="auto">
            <a:xfrm>
              <a:off x="1020" y="2428"/>
              <a:ext cx="107" cy="23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7873" name="Rectangle 529"/>
            <p:cNvSpPr>
              <a:spLocks noChangeArrowheads="1"/>
            </p:cNvSpPr>
            <p:nvPr/>
          </p:nvSpPr>
          <p:spPr bwMode="auto">
            <a:xfrm>
              <a:off x="1020" y="3106"/>
              <a:ext cx="107" cy="233"/>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7874" name="Rectangle 530"/>
            <p:cNvSpPr>
              <a:spLocks noChangeArrowheads="1"/>
            </p:cNvSpPr>
            <p:nvPr/>
          </p:nvSpPr>
          <p:spPr bwMode="auto">
            <a:xfrm>
              <a:off x="1096" y="955"/>
              <a:ext cx="680" cy="40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b="1"/>
                <a:t>Year </a:t>
              </a:r>
            </a:p>
            <a:p>
              <a:pPr algn="ctr" eaLnBrk="0" hangingPunct="0"/>
              <a:r>
                <a:rPr lang="en-GB" b="1"/>
                <a:t>effect</a:t>
              </a:r>
              <a:endParaRPr lang="en-US" altLang="zh-CN" b="1">
                <a:ea typeface="宋体" pitchFamily="2" charset="-122"/>
              </a:endParaRPr>
            </a:p>
          </p:txBody>
        </p:sp>
        <p:sp>
          <p:nvSpPr>
            <p:cNvPr id="57875" name="Line 531"/>
            <p:cNvSpPr>
              <a:spLocks noChangeShapeType="1"/>
            </p:cNvSpPr>
            <p:nvPr/>
          </p:nvSpPr>
          <p:spPr bwMode="auto">
            <a:xfrm>
              <a:off x="2022" y="1152"/>
              <a:ext cx="1476" cy="67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7876" name="Line 532"/>
            <p:cNvSpPr>
              <a:spLocks noChangeShapeType="1"/>
            </p:cNvSpPr>
            <p:nvPr/>
          </p:nvSpPr>
          <p:spPr bwMode="auto">
            <a:xfrm>
              <a:off x="2040" y="1884"/>
              <a:ext cx="1392" cy="15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7877" name="Line 533"/>
            <p:cNvSpPr>
              <a:spLocks noChangeShapeType="1"/>
            </p:cNvSpPr>
            <p:nvPr/>
          </p:nvSpPr>
          <p:spPr bwMode="auto">
            <a:xfrm flipV="1">
              <a:off x="2088" y="2352"/>
              <a:ext cx="1368" cy="16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7878" name="Line 534"/>
            <p:cNvSpPr>
              <a:spLocks noChangeShapeType="1"/>
            </p:cNvSpPr>
            <p:nvPr/>
          </p:nvSpPr>
          <p:spPr bwMode="auto">
            <a:xfrm flipV="1">
              <a:off x="2112" y="2538"/>
              <a:ext cx="1398" cy="702"/>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57879" name="Rectangle 535"/>
            <p:cNvSpPr>
              <a:spLocks noChangeArrowheads="1"/>
            </p:cNvSpPr>
            <p:nvPr/>
          </p:nvSpPr>
          <p:spPr bwMode="auto">
            <a:xfrm>
              <a:off x="1078" y="1657"/>
              <a:ext cx="734" cy="40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b="1"/>
                <a:t>Industry</a:t>
              </a:r>
            </a:p>
            <a:p>
              <a:pPr algn="ctr" eaLnBrk="0" hangingPunct="0"/>
              <a:r>
                <a:rPr lang="en-GB" b="1"/>
                <a:t>effect</a:t>
              </a:r>
              <a:endParaRPr lang="en-US" altLang="zh-CN" b="1">
                <a:ea typeface="宋体" pitchFamily="2" charset="-122"/>
              </a:endParaRPr>
            </a:p>
          </p:txBody>
        </p:sp>
        <p:sp>
          <p:nvSpPr>
            <p:cNvPr id="57880" name="Rectangle 536"/>
            <p:cNvSpPr>
              <a:spLocks noChangeArrowheads="1"/>
            </p:cNvSpPr>
            <p:nvPr/>
          </p:nvSpPr>
          <p:spPr bwMode="auto">
            <a:xfrm>
              <a:off x="1030" y="2341"/>
              <a:ext cx="818" cy="40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b="1"/>
                <a:t>Company</a:t>
              </a:r>
            </a:p>
            <a:p>
              <a:pPr algn="ctr" eaLnBrk="0" hangingPunct="0"/>
              <a:r>
                <a:rPr lang="en-GB" b="1"/>
                <a:t>effect</a:t>
              </a:r>
              <a:endParaRPr lang="en-US" altLang="zh-CN" b="1">
                <a:ea typeface="宋体" pitchFamily="2" charset="-122"/>
              </a:endParaRPr>
            </a:p>
          </p:txBody>
        </p:sp>
        <p:sp>
          <p:nvSpPr>
            <p:cNvPr id="57881" name="Rectangle 537"/>
            <p:cNvSpPr>
              <a:spLocks noChangeArrowheads="1"/>
            </p:cNvSpPr>
            <p:nvPr/>
          </p:nvSpPr>
          <p:spPr bwMode="auto">
            <a:xfrm>
              <a:off x="1024" y="3037"/>
              <a:ext cx="818" cy="40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b="1"/>
                <a:t>Leader</a:t>
              </a:r>
            </a:p>
            <a:p>
              <a:pPr algn="ctr" eaLnBrk="0" hangingPunct="0"/>
              <a:r>
                <a:rPr lang="en-GB" b="1"/>
                <a:t>effect</a:t>
              </a:r>
              <a:endParaRPr lang="en-US" altLang="zh-CN" b="1">
                <a:ea typeface="宋体" pitchFamily="2" charset="-122"/>
              </a:endParaRPr>
            </a:p>
          </p:txBody>
        </p:sp>
        <p:sp>
          <p:nvSpPr>
            <p:cNvPr id="57882" name="Rectangle 538"/>
            <p:cNvSpPr>
              <a:spLocks noChangeArrowheads="1"/>
            </p:cNvSpPr>
            <p:nvPr/>
          </p:nvSpPr>
          <p:spPr bwMode="auto">
            <a:xfrm>
              <a:off x="3616" y="1981"/>
              <a:ext cx="818" cy="40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GB" b="1"/>
                <a:t>Company</a:t>
              </a:r>
            </a:p>
            <a:p>
              <a:pPr algn="ctr" eaLnBrk="0" hangingPunct="0"/>
              <a:r>
                <a:rPr lang="en-GB" b="1"/>
                <a:t>value</a:t>
              </a:r>
              <a:endParaRPr lang="en-US" altLang="zh-CN" b="1">
                <a:ea typeface="宋体" pitchFamily="2" charset="-122"/>
              </a:endParaRPr>
            </a:p>
          </p:txBody>
        </p:sp>
      </p:grpSp>
      <p:grpSp>
        <p:nvGrpSpPr>
          <p:cNvPr id="57883" name="Group 539"/>
          <p:cNvGrpSpPr>
            <a:grpSpLocks/>
          </p:cNvGrpSpPr>
          <p:nvPr/>
        </p:nvGrpSpPr>
        <p:grpSpPr bwMode="auto">
          <a:xfrm>
            <a:off x="4313238" y="4745039"/>
            <a:ext cx="5076825" cy="915987"/>
            <a:chOff x="2508" y="3055"/>
            <a:chExt cx="2952" cy="577"/>
          </a:xfrm>
        </p:grpSpPr>
        <p:sp>
          <p:nvSpPr>
            <p:cNvPr id="57884" name="AutoShape 540"/>
            <p:cNvSpPr>
              <a:spLocks noChangeArrowheads="1"/>
            </p:cNvSpPr>
            <p:nvPr/>
          </p:nvSpPr>
          <p:spPr bwMode="auto">
            <a:xfrm>
              <a:off x="2508" y="3135"/>
              <a:ext cx="122" cy="462"/>
            </a:xfrm>
            <a:prstGeom prst="rightArrow">
              <a:avLst>
                <a:gd name="adj1" fmla="val 50000"/>
                <a:gd name="adj2" fmla="val 25000"/>
              </a:avLst>
            </a:prstGeom>
            <a:solidFill>
              <a:schemeClr val="accent1"/>
            </a:solidFill>
            <a:ln w="9525">
              <a:solidFill>
                <a:srgbClr val="44A3D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57885" name="Rectangle 541"/>
            <p:cNvSpPr>
              <a:spLocks noChangeArrowheads="1"/>
            </p:cNvSpPr>
            <p:nvPr/>
          </p:nvSpPr>
          <p:spPr bwMode="auto">
            <a:xfrm>
              <a:off x="2980" y="3055"/>
              <a:ext cx="2480" cy="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GB" b="1">
                  <a:solidFill>
                    <a:schemeClr val="folHlink"/>
                  </a:solidFill>
                </a:rPr>
                <a:t>In some markets, the leader effect accounts for up to 40% of the variance in value</a:t>
              </a:r>
              <a:endParaRPr lang="en-US" altLang="zh-CN" b="1">
                <a:solidFill>
                  <a:schemeClr val="folHlink"/>
                </a:solidFill>
                <a:ea typeface="宋体" pitchFamily="2" charset="-122"/>
              </a:endParaRPr>
            </a:p>
          </p:txBody>
        </p:sp>
      </p:grpSp>
      <p:sp>
        <p:nvSpPr>
          <p:cNvPr id="57886" name="Rectangle 542"/>
          <p:cNvSpPr>
            <a:spLocks noGrp="1" noChangeArrowheads="1"/>
          </p:cNvSpPr>
          <p:nvPr>
            <p:ph type="title"/>
          </p:nvPr>
        </p:nvSpPr>
        <p:spPr>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r>
              <a:rPr lang="es-MX" dirty="0" err="1" smtClean="0">
                <a:solidFill>
                  <a:schemeClr val="tx1"/>
                </a:solidFill>
              </a:rPr>
              <a:t>Why</a:t>
            </a:r>
            <a:r>
              <a:rPr lang="es-MX" dirty="0" smtClean="0">
                <a:solidFill>
                  <a:schemeClr val="tx1"/>
                </a:solidFill>
              </a:rPr>
              <a:t> </a:t>
            </a:r>
            <a:r>
              <a:rPr lang="es-MX" dirty="0" err="1" smtClean="0">
                <a:solidFill>
                  <a:schemeClr val="tx1"/>
                </a:solidFill>
              </a:rPr>
              <a:t>Leadership</a:t>
            </a:r>
            <a:r>
              <a:rPr lang="es-MX" dirty="0" smtClean="0">
                <a:solidFill>
                  <a:schemeClr val="tx1"/>
                </a:solidFill>
              </a:rPr>
              <a:t> </a:t>
            </a:r>
            <a:r>
              <a:rPr lang="es-MX" dirty="0" err="1" smtClean="0">
                <a:solidFill>
                  <a:schemeClr val="tx1"/>
                </a:solidFill>
              </a:rPr>
              <a:t>Matters</a:t>
            </a:r>
            <a:r>
              <a:rPr lang="es-MX" dirty="0" smtClean="0">
                <a:solidFill>
                  <a:schemeClr val="tx1"/>
                </a:solidFill>
              </a:rPr>
              <a:t>?</a:t>
            </a:r>
            <a:endParaRPr lang="en-US" altLang="zh-CN" dirty="0">
              <a:solidFill>
                <a:schemeClr val="tx1"/>
              </a:solidFill>
              <a:ea typeface="宋体" pitchFamily="2" charset="-122"/>
            </a:endParaRPr>
          </a:p>
        </p:txBody>
      </p:sp>
      <p:sp>
        <p:nvSpPr>
          <p:cNvPr id="57887" name="Rectangle 543"/>
          <p:cNvSpPr>
            <a:spLocks noChangeArrowheads="1"/>
          </p:cNvSpPr>
          <p:nvPr/>
        </p:nvSpPr>
        <p:spPr bwMode="auto">
          <a:xfrm>
            <a:off x="598276" y="5812593"/>
            <a:ext cx="7837091"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100000"/>
              </a:spcBef>
            </a:pPr>
            <a:r>
              <a:rPr lang="en-GB" sz="1000" b="1" dirty="0"/>
              <a:t>Source: “When Does Leadership Matter?”, Wasserman, </a:t>
            </a:r>
            <a:r>
              <a:rPr lang="en-GB" sz="1000" b="1" dirty="0" err="1"/>
              <a:t>Nohria</a:t>
            </a:r>
            <a:r>
              <a:rPr lang="en-GB" sz="1000" b="1" dirty="0"/>
              <a:t> and </a:t>
            </a:r>
            <a:r>
              <a:rPr lang="en-GB" sz="1000" b="1" dirty="0" err="1"/>
              <a:t>Anand</a:t>
            </a:r>
            <a:r>
              <a:rPr lang="en-GB" sz="1000" b="1" dirty="0"/>
              <a:t>, Harvard </a:t>
            </a:r>
            <a:r>
              <a:rPr lang="en-GB" sz="1000" b="1" dirty="0" smtClean="0"/>
              <a:t>Business </a:t>
            </a:r>
            <a:r>
              <a:rPr lang="en-GB" sz="1000" b="1" dirty="0"/>
              <a:t>School working paper no. 01-063, April 2001</a:t>
            </a:r>
          </a:p>
        </p:txBody>
      </p:sp>
    </p:spTree>
    <p:extLst>
      <p:ext uri="{BB962C8B-B14F-4D97-AF65-F5344CB8AC3E}">
        <p14:creationId xmlns:p14="http://schemas.microsoft.com/office/powerpoint/2010/main" val="1843887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8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7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bwMode="gray">
          <a:xfrm>
            <a:off x="609602" y="1685924"/>
            <a:ext cx="8739188" cy="41052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grpSp>
        <p:nvGrpSpPr>
          <p:cNvPr id="22" name="Group 21"/>
          <p:cNvGrpSpPr/>
          <p:nvPr/>
        </p:nvGrpSpPr>
        <p:grpSpPr bwMode="gray">
          <a:xfrm>
            <a:off x="4578785" y="2211041"/>
            <a:ext cx="3286537" cy="1346548"/>
            <a:chOff x="4578779" y="2211041"/>
            <a:chExt cx="3286537" cy="1346548"/>
          </a:xfrm>
        </p:grpSpPr>
        <p:sp>
          <p:nvSpPr>
            <p:cNvPr id="49159" name="Freeform 7"/>
            <p:cNvSpPr>
              <a:spLocks/>
            </p:cNvSpPr>
            <p:nvPr/>
          </p:nvSpPr>
          <p:spPr bwMode="gray">
            <a:xfrm>
              <a:off x="4578779" y="2211041"/>
              <a:ext cx="3286537" cy="1346548"/>
            </a:xfrm>
            <a:custGeom>
              <a:avLst/>
              <a:gdLst>
                <a:gd name="T0" fmla="*/ 79 w 977"/>
                <a:gd name="T1" fmla="*/ 373 h 441"/>
                <a:gd name="T2" fmla="*/ 281 w 977"/>
                <a:gd name="T3" fmla="*/ 119 h 441"/>
                <a:gd name="T4" fmla="*/ 633 w 977"/>
                <a:gd name="T5" fmla="*/ 3 h 441"/>
                <a:gd name="T6" fmla="*/ 977 w 977"/>
                <a:gd name="T7" fmla="*/ 3 h 441"/>
                <a:gd name="T8" fmla="*/ 977 w 977"/>
                <a:gd name="T9" fmla="*/ 353 h 441"/>
                <a:gd name="T10" fmla="*/ 646 w 977"/>
                <a:gd name="T11" fmla="*/ 366 h 441"/>
                <a:gd name="T12" fmla="*/ 348 w 977"/>
                <a:gd name="T13" fmla="*/ 361 h 441"/>
                <a:gd name="T14" fmla="*/ 0 w 977"/>
                <a:gd name="T15" fmla="*/ 441 h 441"/>
                <a:gd name="T16" fmla="*/ 79 w 977"/>
                <a:gd name="T17" fmla="*/ 373 h 441"/>
                <a:gd name="connsiteX0" fmla="*/ 809 w 10476"/>
                <a:gd name="connsiteY0" fmla="*/ 8421 h 9963"/>
                <a:gd name="connsiteX1" fmla="*/ 2876 w 10476"/>
                <a:gd name="connsiteY1" fmla="*/ 2661 h 9963"/>
                <a:gd name="connsiteX2" fmla="*/ 6479 w 10476"/>
                <a:gd name="connsiteY2" fmla="*/ 31 h 9963"/>
                <a:gd name="connsiteX3" fmla="*/ 10000 w 10476"/>
                <a:gd name="connsiteY3" fmla="*/ 31 h 9963"/>
                <a:gd name="connsiteX4" fmla="*/ 10000 w 10476"/>
                <a:gd name="connsiteY4" fmla="*/ 7968 h 9963"/>
                <a:gd name="connsiteX5" fmla="*/ 3562 w 10476"/>
                <a:gd name="connsiteY5" fmla="*/ 8149 h 9963"/>
                <a:gd name="connsiteX6" fmla="*/ 0 w 10476"/>
                <a:gd name="connsiteY6" fmla="*/ 9963 h 9963"/>
                <a:gd name="connsiteX7" fmla="*/ 809 w 10476"/>
                <a:gd name="connsiteY7" fmla="*/ 8421 h 9963"/>
                <a:gd name="connsiteX0" fmla="*/ 772 w 9546"/>
                <a:gd name="connsiteY0" fmla="*/ 8452 h 10000"/>
                <a:gd name="connsiteX1" fmla="*/ 2745 w 9546"/>
                <a:gd name="connsiteY1" fmla="*/ 2671 h 10000"/>
                <a:gd name="connsiteX2" fmla="*/ 6185 w 9546"/>
                <a:gd name="connsiteY2" fmla="*/ 31 h 10000"/>
                <a:gd name="connsiteX3" fmla="*/ 9546 w 9546"/>
                <a:gd name="connsiteY3" fmla="*/ 31 h 10000"/>
                <a:gd name="connsiteX4" fmla="*/ 9546 w 9546"/>
                <a:gd name="connsiteY4" fmla="*/ 7998 h 10000"/>
                <a:gd name="connsiteX5" fmla="*/ 3400 w 9546"/>
                <a:gd name="connsiteY5" fmla="*/ 8179 h 10000"/>
                <a:gd name="connsiteX6" fmla="*/ 0 w 9546"/>
                <a:gd name="connsiteY6" fmla="*/ 10000 h 10000"/>
                <a:gd name="connsiteX7" fmla="*/ 772 w 9546"/>
                <a:gd name="connsiteY7" fmla="*/ 8452 h 10000"/>
                <a:gd name="connsiteX0" fmla="*/ 809 w 10000"/>
                <a:gd name="connsiteY0" fmla="*/ 8452 h 10000"/>
                <a:gd name="connsiteX1" fmla="*/ 2876 w 10000"/>
                <a:gd name="connsiteY1" fmla="*/ 2671 h 10000"/>
                <a:gd name="connsiteX2" fmla="*/ 6479 w 10000"/>
                <a:gd name="connsiteY2" fmla="*/ 31 h 10000"/>
                <a:gd name="connsiteX3" fmla="*/ 10000 w 10000"/>
                <a:gd name="connsiteY3" fmla="*/ 31 h 10000"/>
                <a:gd name="connsiteX4" fmla="*/ 10000 w 10000"/>
                <a:gd name="connsiteY4" fmla="*/ 7998 h 10000"/>
                <a:gd name="connsiteX5" fmla="*/ 3562 w 10000"/>
                <a:gd name="connsiteY5" fmla="*/ 8179 h 10000"/>
                <a:gd name="connsiteX6" fmla="*/ 0 w 10000"/>
                <a:gd name="connsiteY6" fmla="*/ 10000 h 10000"/>
                <a:gd name="connsiteX7" fmla="*/ 809 w 10000"/>
                <a:gd name="connsiteY7" fmla="*/ 8452 h 10000"/>
                <a:gd name="connsiteX0" fmla="*/ 809 w 10000"/>
                <a:gd name="connsiteY0" fmla="*/ 8452 h 10000"/>
                <a:gd name="connsiteX1" fmla="*/ 2876 w 10000"/>
                <a:gd name="connsiteY1" fmla="*/ 2671 h 10000"/>
                <a:gd name="connsiteX2" fmla="*/ 6479 w 10000"/>
                <a:gd name="connsiteY2" fmla="*/ 31 h 10000"/>
                <a:gd name="connsiteX3" fmla="*/ 10000 w 10000"/>
                <a:gd name="connsiteY3" fmla="*/ 31 h 10000"/>
                <a:gd name="connsiteX4" fmla="*/ 10000 w 10000"/>
                <a:gd name="connsiteY4" fmla="*/ 7998 h 10000"/>
                <a:gd name="connsiteX5" fmla="*/ 0 w 10000"/>
                <a:gd name="connsiteY5" fmla="*/ 10000 h 10000"/>
                <a:gd name="connsiteX6" fmla="*/ 809 w 10000"/>
                <a:gd name="connsiteY6" fmla="*/ 8452 h 10000"/>
                <a:gd name="connsiteX0" fmla="*/ 164 w 10038"/>
                <a:gd name="connsiteY0" fmla="*/ 8452 h 8839"/>
                <a:gd name="connsiteX1" fmla="*/ 2231 w 10038"/>
                <a:gd name="connsiteY1" fmla="*/ 2671 h 8839"/>
                <a:gd name="connsiteX2" fmla="*/ 5834 w 10038"/>
                <a:gd name="connsiteY2" fmla="*/ 31 h 8839"/>
                <a:gd name="connsiteX3" fmla="*/ 9355 w 10038"/>
                <a:gd name="connsiteY3" fmla="*/ 31 h 8839"/>
                <a:gd name="connsiteX4" fmla="*/ 9355 w 10038"/>
                <a:gd name="connsiteY4" fmla="*/ 7998 h 8839"/>
                <a:gd name="connsiteX5" fmla="*/ 134 w 10038"/>
                <a:gd name="connsiteY5" fmla="*/ 8324 h 8839"/>
                <a:gd name="connsiteX6" fmla="*/ 164 w 10038"/>
                <a:gd name="connsiteY6" fmla="*/ 8452 h 8839"/>
                <a:gd name="connsiteX0" fmla="*/ 163 w 10000"/>
                <a:gd name="connsiteY0" fmla="*/ 9562 h 10000"/>
                <a:gd name="connsiteX1" fmla="*/ 2223 w 10000"/>
                <a:gd name="connsiteY1" fmla="*/ 3022 h 10000"/>
                <a:gd name="connsiteX2" fmla="*/ 5812 w 10000"/>
                <a:gd name="connsiteY2" fmla="*/ 35 h 10000"/>
                <a:gd name="connsiteX3" fmla="*/ 9320 w 10000"/>
                <a:gd name="connsiteY3" fmla="*/ 35 h 10000"/>
                <a:gd name="connsiteX4" fmla="*/ 9320 w 10000"/>
                <a:gd name="connsiteY4" fmla="*/ 9049 h 10000"/>
                <a:gd name="connsiteX5" fmla="*/ 133 w 10000"/>
                <a:gd name="connsiteY5" fmla="*/ 9417 h 10000"/>
                <a:gd name="connsiteX6" fmla="*/ 163 w 10000"/>
                <a:gd name="connsiteY6" fmla="*/ 9562 h 10000"/>
                <a:gd name="connsiteX0" fmla="*/ 163 w 9320"/>
                <a:gd name="connsiteY0" fmla="*/ 9562 h 10000"/>
                <a:gd name="connsiteX1" fmla="*/ 2223 w 9320"/>
                <a:gd name="connsiteY1" fmla="*/ 3022 h 10000"/>
                <a:gd name="connsiteX2" fmla="*/ 5812 w 9320"/>
                <a:gd name="connsiteY2" fmla="*/ 35 h 10000"/>
                <a:gd name="connsiteX3" fmla="*/ 9320 w 9320"/>
                <a:gd name="connsiteY3" fmla="*/ 35 h 10000"/>
                <a:gd name="connsiteX4" fmla="*/ 9320 w 9320"/>
                <a:gd name="connsiteY4" fmla="*/ 9049 h 10000"/>
                <a:gd name="connsiteX5" fmla="*/ 133 w 9320"/>
                <a:gd name="connsiteY5" fmla="*/ 9417 h 10000"/>
                <a:gd name="connsiteX6" fmla="*/ 163 w 9320"/>
                <a:gd name="connsiteY6" fmla="*/ 9562 h 10000"/>
                <a:gd name="connsiteX0" fmla="*/ 720 w 10745"/>
                <a:gd name="connsiteY0" fmla="*/ 8483 h 9433"/>
                <a:gd name="connsiteX1" fmla="*/ 3130 w 10745"/>
                <a:gd name="connsiteY1" fmla="*/ 3022 h 9433"/>
                <a:gd name="connsiteX2" fmla="*/ 6981 w 10745"/>
                <a:gd name="connsiteY2" fmla="*/ 35 h 9433"/>
                <a:gd name="connsiteX3" fmla="*/ 10745 w 10745"/>
                <a:gd name="connsiteY3" fmla="*/ 35 h 9433"/>
                <a:gd name="connsiteX4" fmla="*/ 10745 w 10745"/>
                <a:gd name="connsiteY4" fmla="*/ 9049 h 9433"/>
                <a:gd name="connsiteX5" fmla="*/ 888 w 10745"/>
                <a:gd name="connsiteY5" fmla="*/ 9417 h 9433"/>
                <a:gd name="connsiteX6" fmla="*/ 720 w 10745"/>
                <a:gd name="connsiteY6" fmla="*/ 8483 h 9433"/>
                <a:gd name="connsiteX0" fmla="*/ 1585 w 9609"/>
                <a:gd name="connsiteY0" fmla="*/ 6290 h 10172"/>
                <a:gd name="connsiteX1" fmla="*/ 2522 w 9609"/>
                <a:gd name="connsiteY1" fmla="*/ 3204 h 10172"/>
                <a:gd name="connsiteX2" fmla="*/ 6106 w 9609"/>
                <a:gd name="connsiteY2" fmla="*/ 37 h 10172"/>
                <a:gd name="connsiteX3" fmla="*/ 9609 w 9609"/>
                <a:gd name="connsiteY3" fmla="*/ 37 h 10172"/>
                <a:gd name="connsiteX4" fmla="*/ 9609 w 9609"/>
                <a:gd name="connsiteY4" fmla="*/ 9593 h 10172"/>
                <a:gd name="connsiteX5" fmla="*/ 435 w 9609"/>
                <a:gd name="connsiteY5" fmla="*/ 9983 h 10172"/>
                <a:gd name="connsiteX6" fmla="*/ 1585 w 9609"/>
                <a:gd name="connsiteY6" fmla="*/ 6290 h 10172"/>
                <a:gd name="connsiteX0" fmla="*/ 1249 w 9600"/>
                <a:gd name="connsiteY0" fmla="*/ 6184 h 10625"/>
                <a:gd name="connsiteX1" fmla="*/ 2225 w 9600"/>
                <a:gd name="connsiteY1" fmla="*/ 3150 h 10625"/>
                <a:gd name="connsiteX2" fmla="*/ 5954 w 9600"/>
                <a:gd name="connsiteY2" fmla="*/ 36 h 10625"/>
                <a:gd name="connsiteX3" fmla="*/ 9600 w 9600"/>
                <a:gd name="connsiteY3" fmla="*/ 36 h 10625"/>
                <a:gd name="connsiteX4" fmla="*/ 9600 w 9600"/>
                <a:gd name="connsiteY4" fmla="*/ 9431 h 10625"/>
                <a:gd name="connsiteX5" fmla="*/ 53 w 9600"/>
                <a:gd name="connsiteY5" fmla="*/ 9814 h 10625"/>
                <a:gd name="connsiteX6" fmla="*/ 1249 w 9600"/>
                <a:gd name="connsiteY6" fmla="*/ 6184 h 10625"/>
                <a:gd name="connsiteX0" fmla="*/ 1246 w 9945"/>
                <a:gd name="connsiteY0" fmla="*/ 5820 h 9237"/>
                <a:gd name="connsiteX1" fmla="*/ 2263 w 9945"/>
                <a:gd name="connsiteY1" fmla="*/ 2965 h 9237"/>
                <a:gd name="connsiteX2" fmla="*/ 6147 w 9945"/>
                <a:gd name="connsiteY2" fmla="*/ 34 h 9237"/>
                <a:gd name="connsiteX3" fmla="*/ 9945 w 9945"/>
                <a:gd name="connsiteY3" fmla="*/ 34 h 9237"/>
                <a:gd name="connsiteX4" fmla="*/ 9945 w 9945"/>
                <a:gd name="connsiteY4" fmla="*/ 8876 h 9237"/>
                <a:gd name="connsiteX5" fmla="*/ 0 w 9945"/>
                <a:gd name="connsiteY5" fmla="*/ 9237 h 9237"/>
                <a:gd name="connsiteX6" fmla="*/ 1246 w 9945"/>
                <a:gd name="connsiteY6" fmla="*/ 5820 h 9237"/>
                <a:gd name="connsiteX0" fmla="*/ 1024 w 10494"/>
                <a:gd name="connsiteY0" fmla="*/ 6300 h 10275"/>
                <a:gd name="connsiteX1" fmla="*/ 2047 w 10494"/>
                <a:gd name="connsiteY1" fmla="*/ 3209 h 10275"/>
                <a:gd name="connsiteX2" fmla="*/ 5952 w 10494"/>
                <a:gd name="connsiteY2" fmla="*/ 36 h 10275"/>
                <a:gd name="connsiteX3" fmla="*/ 9771 w 10494"/>
                <a:gd name="connsiteY3" fmla="*/ 36 h 10275"/>
                <a:gd name="connsiteX4" fmla="*/ 9771 w 10494"/>
                <a:gd name="connsiteY4" fmla="*/ 9608 h 10275"/>
                <a:gd name="connsiteX5" fmla="*/ 0 w 10494"/>
                <a:gd name="connsiteY5" fmla="*/ 9444 h 10275"/>
                <a:gd name="connsiteX6" fmla="*/ 1024 w 10494"/>
                <a:gd name="connsiteY6" fmla="*/ 6300 h 10275"/>
                <a:gd name="connsiteX0" fmla="*/ 1024 w 10494"/>
                <a:gd name="connsiteY0" fmla="*/ 6300 h 9608"/>
                <a:gd name="connsiteX1" fmla="*/ 2047 w 10494"/>
                <a:gd name="connsiteY1" fmla="*/ 3209 h 9608"/>
                <a:gd name="connsiteX2" fmla="*/ 5952 w 10494"/>
                <a:gd name="connsiteY2" fmla="*/ 36 h 9608"/>
                <a:gd name="connsiteX3" fmla="*/ 9771 w 10494"/>
                <a:gd name="connsiteY3" fmla="*/ 36 h 9608"/>
                <a:gd name="connsiteX4" fmla="*/ 9771 w 10494"/>
                <a:gd name="connsiteY4" fmla="*/ 9608 h 9608"/>
                <a:gd name="connsiteX5" fmla="*/ 0 w 10494"/>
                <a:gd name="connsiteY5" fmla="*/ 9444 h 9608"/>
                <a:gd name="connsiteX6" fmla="*/ 1024 w 10494"/>
                <a:gd name="connsiteY6" fmla="*/ 6300 h 9608"/>
                <a:gd name="connsiteX0" fmla="*/ 976 w 9311"/>
                <a:gd name="connsiteY0" fmla="*/ 6557 h 10000"/>
                <a:gd name="connsiteX1" fmla="*/ 1951 w 9311"/>
                <a:gd name="connsiteY1" fmla="*/ 3340 h 10000"/>
                <a:gd name="connsiteX2" fmla="*/ 5672 w 9311"/>
                <a:gd name="connsiteY2" fmla="*/ 37 h 10000"/>
                <a:gd name="connsiteX3" fmla="*/ 9311 w 9311"/>
                <a:gd name="connsiteY3" fmla="*/ 37 h 10000"/>
                <a:gd name="connsiteX4" fmla="*/ 9311 w 9311"/>
                <a:gd name="connsiteY4" fmla="*/ 10000 h 10000"/>
                <a:gd name="connsiteX5" fmla="*/ 0 w 9311"/>
                <a:gd name="connsiteY5" fmla="*/ 9829 h 10000"/>
                <a:gd name="connsiteX6" fmla="*/ 976 w 9311"/>
                <a:gd name="connsiteY6" fmla="*/ 6557 h 10000"/>
                <a:gd name="connsiteX0" fmla="*/ 1091 w 10787"/>
                <a:gd name="connsiteY0" fmla="*/ 6557 h 10731"/>
                <a:gd name="connsiteX1" fmla="*/ 2138 w 10787"/>
                <a:gd name="connsiteY1" fmla="*/ 3340 h 10731"/>
                <a:gd name="connsiteX2" fmla="*/ 6135 w 10787"/>
                <a:gd name="connsiteY2" fmla="*/ 37 h 10731"/>
                <a:gd name="connsiteX3" fmla="*/ 10043 w 10787"/>
                <a:gd name="connsiteY3" fmla="*/ 37 h 10731"/>
                <a:gd name="connsiteX4" fmla="*/ 10043 w 10787"/>
                <a:gd name="connsiteY4" fmla="*/ 10000 h 10731"/>
                <a:gd name="connsiteX5" fmla="*/ 0 w 10787"/>
                <a:gd name="connsiteY5" fmla="*/ 9974 h 10731"/>
                <a:gd name="connsiteX6" fmla="*/ 1091 w 10787"/>
                <a:gd name="connsiteY6" fmla="*/ 6557 h 10731"/>
                <a:gd name="connsiteX0" fmla="*/ 1091 w 10043"/>
                <a:gd name="connsiteY0" fmla="*/ 6557 h 10731"/>
                <a:gd name="connsiteX1" fmla="*/ 2138 w 10043"/>
                <a:gd name="connsiteY1" fmla="*/ 3340 h 10731"/>
                <a:gd name="connsiteX2" fmla="*/ 6135 w 10043"/>
                <a:gd name="connsiteY2" fmla="*/ 37 h 10731"/>
                <a:gd name="connsiteX3" fmla="*/ 10043 w 10043"/>
                <a:gd name="connsiteY3" fmla="*/ 37 h 10731"/>
                <a:gd name="connsiteX4" fmla="*/ 10043 w 10043"/>
                <a:gd name="connsiteY4" fmla="*/ 10000 h 10731"/>
                <a:gd name="connsiteX5" fmla="*/ 0 w 10043"/>
                <a:gd name="connsiteY5" fmla="*/ 9974 h 10731"/>
                <a:gd name="connsiteX6" fmla="*/ 1091 w 10043"/>
                <a:gd name="connsiteY6" fmla="*/ 6557 h 10731"/>
                <a:gd name="connsiteX0" fmla="*/ 1091 w 10043"/>
                <a:gd name="connsiteY0" fmla="*/ 6557 h 10000"/>
                <a:gd name="connsiteX1" fmla="*/ 2138 w 10043"/>
                <a:gd name="connsiteY1" fmla="*/ 3340 h 10000"/>
                <a:gd name="connsiteX2" fmla="*/ 6135 w 10043"/>
                <a:gd name="connsiteY2" fmla="*/ 37 h 10000"/>
                <a:gd name="connsiteX3" fmla="*/ 10043 w 10043"/>
                <a:gd name="connsiteY3" fmla="*/ 37 h 10000"/>
                <a:gd name="connsiteX4" fmla="*/ 10043 w 10043"/>
                <a:gd name="connsiteY4" fmla="*/ 10000 h 10000"/>
                <a:gd name="connsiteX5" fmla="*/ 0 w 10043"/>
                <a:gd name="connsiteY5" fmla="*/ 9974 h 10000"/>
                <a:gd name="connsiteX6" fmla="*/ 1091 w 10043"/>
                <a:gd name="connsiteY6" fmla="*/ 6557 h 10000"/>
                <a:gd name="connsiteX0" fmla="*/ 1091 w 10043"/>
                <a:gd name="connsiteY0" fmla="*/ 6773 h 10216"/>
                <a:gd name="connsiteX1" fmla="*/ 2202 w 10043"/>
                <a:gd name="connsiteY1" fmla="*/ 3676 h 10216"/>
                <a:gd name="connsiteX2" fmla="*/ 6135 w 10043"/>
                <a:gd name="connsiteY2" fmla="*/ 253 h 10216"/>
                <a:gd name="connsiteX3" fmla="*/ 10043 w 10043"/>
                <a:gd name="connsiteY3" fmla="*/ 253 h 10216"/>
                <a:gd name="connsiteX4" fmla="*/ 10043 w 10043"/>
                <a:gd name="connsiteY4" fmla="*/ 10216 h 10216"/>
                <a:gd name="connsiteX5" fmla="*/ 0 w 10043"/>
                <a:gd name="connsiteY5" fmla="*/ 10190 h 10216"/>
                <a:gd name="connsiteX6" fmla="*/ 1091 w 10043"/>
                <a:gd name="connsiteY6" fmla="*/ 6773 h 10216"/>
                <a:gd name="connsiteX0" fmla="*/ 1091 w 10043"/>
                <a:gd name="connsiteY0" fmla="*/ 6603 h 10046"/>
                <a:gd name="connsiteX1" fmla="*/ 2202 w 10043"/>
                <a:gd name="connsiteY1" fmla="*/ 3506 h 10046"/>
                <a:gd name="connsiteX2" fmla="*/ 6135 w 10043"/>
                <a:gd name="connsiteY2" fmla="*/ 83 h 10046"/>
                <a:gd name="connsiteX3" fmla="*/ 10043 w 10043"/>
                <a:gd name="connsiteY3" fmla="*/ 83 h 10046"/>
                <a:gd name="connsiteX4" fmla="*/ 10043 w 10043"/>
                <a:gd name="connsiteY4" fmla="*/ 10046 h 10046"/>
                <a:gd name="connsiteX5" fmla="*/ 0 w 10043"/>
                <a:gd name="connsiteY5" fmla="*/ 10020 h 10046"/>
                <a:gd name="connsiteX6" fmla="*/ 1091 w 10043"/>
                <a:gd name="connsiteY6" fmla="*/ 6603 h 10046"/>
                <a:gd name="connsiteX0" fmla="*/ 1091 w 10335"/>
                <a:gd name="connsiteY0" fmla="*/ 7250 h 10693"/>
                <a:gd name="connsiteX1" fmla="*/ 2202 w 10335"/>
                <a:gd name="connsiteY1" fmla="*/ 4153 h 10693"/>
                <a:gd name="connsiteX2" fmla="*/ 6103 w 10335"/>
                <a:gd name="connsiteY2" fmla="*/ 875 h 10693"/>
                <a:gd name="connsiteX3" fmla="*/ 10043 w 10335"/>
                <a:gd name="connsiteY3" fmla="*/ 730 h 10693"/>
                <a:gd name="connsiteX4" fmla="*/ 10043 w 10335"/>
                <a:gd name="connsiteY4" fmla="*/ 10693 h 10693"/>
                <a:gd name="connsiteX5" fmla="*/ 0 w 10335"/>
                <a:gd name="connsiteY5" fmla="*/ 10667 h 10693"/>
                <a:gd name="connsiteX6" fmla="*/ 1091 w 10335"/>
                <a:gd name="connsiteY6" fmla="*/ 7250 h 10693"/>
                <a:gd name="connsiteX0" fmla="*/ 1091 w 10335"/>
                <a:gd name="connsiteY0" fmla="*/ 6520 h 9963"/>
                <a:gd name="connsiteX1" fmla="*/ 2202 w 10335"/>
                <a:gd name="connsiteY1" fmla="*/ 3423 h 9963"/>
                <a:gd name="connsiteX2" fmla="*/ 6103 w 10335"/>
                <a:gd name="connsiteY2" fmla="*/ 145 h 9963"/>
                <a:gd name="connsiteX3" fmla="*/ 10043 w 10335"/>
                <a:gd name="connsiteY3" fmla="*/ 0 h 9963"/>
                <a:gd name="connsiteX4" fmla="*/ 10043 w 10335"/>
                <a:gd name="connsiteY4" fmla="*/ 9963 h 9963"/>
                <a:gd name="connsiteX5" fmla="*/ 0 w 10335"/>
                <a:gd name="connsiteY5" fmla="*/ 9937 h 9963"/>
                <a:gd name="connsiteX6" fmla="*/ 1091 w 10335"/>
                <a:gd name="connsiteY6" fmla="*/ 6520 h 9963"/>
                <a:gd name="connsiteX0" fmla="*/ 1056 w 9717"/>
                <a:gd name="connsiteY0" fmla="*/ 6544 h 10000"/>
                <a:gd name="connsiteX1" fmla="*/ 2131 w 9717"/>
                <a:gd name="connsiteY1" fmla="*/ 3436 h 10000"/>
                <a:gd name="connsiteX2" fmla="*/ 5905 w 9717"/>
                <a:gd name="connsiteY2" fmla="*/ 146 h 10000"/>
                <a:gd name="connsiteX3" fmla="*/ 9717 w 9717"/>
                <a:gd name="connsiteY3" fmla="*/ 0 h 10000"/>
                <a:gd name="connsiteX4" fmla="*/ 9717 w 9717"/>
                <a:gd name="connsiteY4" fmla="*/ 10000 h 10000"/>
                <a:gd name="connsiteX5" fmla="*/ 0 w 9717"/>
                <a:gd name="connsiteY5" fmla="*/ 9974 h 10000"/>
                <a:gd name="connsiteX6" fmla="*/ 1056 w 9717"/>
                <a:gd name="connsiteY6" fmla="*/ 6544 h 10000"/>
                <a:gd name="connsiteX0" fmla="*/ 1595 w 10508"/>
                <a:gd name="connsiteY0" fmla="*/ 6471 h 10240"/>
                <a:gd name="connsiteX1" fmla="*/ 2701 w 10508"/>
                <a:gd name="connsiteY1" fmla="*/ 3436 h 10240"/>
                <a:gd name="connsiteX2" fmla="*/ 6585 w 10508"/>
                <a:gd name="connsiteY2" fmla="*/ 146 h 10240"/>
                <a:gd name="connsiteX3" fmla="*/ 10508 w 10508"/>
                <a:gd name="connsiteY3" fmla="*/ 0 h 10240"/>
                <a:gd name="connsiteX4" fmla="*/ 10508 w 10508"/>
                <a:gd name="connsiteY4" fmla="*/ 10000 h 10240"/>
                <a:gd name="connsiteX5" fmla="*/ 508 w 10508"/>
                <a:gd name="connsiteY5" fmla="*/ 9974 h 10240"/>
                <a:gd name="connsiteX6" fmla="*/ 1595 w 10508"/>
                <a:gd name="connsiteY6" fmla="*/ 6471 h 10240"/>
                <a:gd name="connsiteX0" fmla="*/ 1128 w 10041"/>
                <a:gd name="connsiteY0" fmla="*/ 6471 h 10841"/>
                <a:gd name="connsiteX1" fmla="*/ 2234 w 10041"/>
                <a:gd name="connsiteY1" fmla="*/ 3436 h 10841"/>
                <a:gd name="connsiteX2" fmla="*/ 6118 w 10041"/>
                <a:gd name="connsiteY2" fmla="*/ 146 h 10841"/>
                <a:gd name="connsiteX3" fmla="*/ 10041 w 10041"/>
                <a:gd name="connsiteY3" fmla="*/ 0 h 10841"/>
                <a:gd name="connsiteX4" fmla="*/ 10041 w 10041"/>
                <a:gd name="connsiteY4" fmla="*/ 10000 h 10841"/>
                <a:gd name="connsiteX5" fmla="*/ 41 w 10041"/>
                <a:gd name="connsiteY5" fmla="*/ 9974 h 10841"/>
                <a:gd name="connsiteX6" fmla="*/ 1128 w 10041"/>
                <a:gd name="connsiteY6" fmla="*/ 6471 h 10841"/>
                <a:gd name="connsiteX0" fmla="*/ 1087 w 10000"/>
                <a:gd name="connsiteY0" fmla="*/ 6471 h 10000"/>
                <a:gd name="connsiteX1" fmla="*/ 2193 w 10000"/>
                <a:gd name="connsiteY1" fmla="*/ 3436 h 10000"/>
                <a:gd name="connsiteX2" fmla="*/ 6077 w 10000"/>
                <a:gd name="connsiteY2" fmla="*/ 146 h 10000"/>
                <a:gd name="connsiteX3" fmla="*/ 10000 w 10000"/>
                <a:gd name="connsiteY3" fmla="*/ 0 h 10000"/>
                <a:gd name="connsiteX4" fmla="*/ 10000 w 10000"/>
                <a:gd name="connsiteY4" fmla="*/ 10000 h 10000"/>
                <a:gd name="connsiteX5" fmla="*/ 0 w 10000"/>
                <a:gd name="connsiteY5" fmla="*/ 9974 h 10000"/>
                <a:gd name="connsiteX6" fmla="*/ 1087 w 10000"/>
                <a:gd name="connsiteY6" fmla="*/ 6471 h 10000"/>
                <a:gd name="connsiteX0" fmla="*/ 1161 w 10820"/>
                <a:gd name="connsiteY0" fmla="*/ 6471 h 10727"/>
                <a:gd name="connsiteX1" fmla="*/ 2267 w 10820"/>
                <a:gd name="connsiteY1" fmla="*/ 3436 h 10727"/>
                <a:gd name="connsiteX2" fmla="*/ 6151 w 10820"/>
                <a:gd name="connsiteY2" fmla="*/ 146 h 10727"/>
                <a:gd name="connsiteX3" fmla="*/ 10074 w 10820"/>
                <a:gd name="connsiteY3" fmla="*/ 0 h 10727"/>
                <a:gd name="connsiteX4" fmla="*/ 10074 w 10820"/>
                <a:gd name="connsiteY4" fmla="*/ 10000 h 10727"/>
                <a:gd name="connsiteX5" fmla="*/ 0 w 10820"/>
                <a:gd name="connsiteY5" fmla="*/ 9950 h 10727"/>
                <a:gd name="connsiteX6" fmla="*/ 1161 w 10820"/>
                <a:gd name="connsiteY6" fmla="*/ 6471 h 10727"/>
                <a:gd name="connsiteX0" fmla="*/ 1161 w 10820"/>
                <a:gd name="connsiteY0" fmla="*/ 6471 h 10000"/>
                <a:gd name="connsiteX1" fmla="*/ 2267 w 10820"/>
                <a:gd name="connsiteY1" fmla="*/ 3436 h 10000"/>
                <a:gd name="connsiteX2" fmla="*/ 6151 w 10820"/>
                <a:gd name="connsiteY2" fmla="*/ 146 h 10000"/>
                <a:gd name="connsiteX3" fmla="*/ 10074 w 10820"/>
                <a:gd name="connsiteY3" fmla="*/ 0 h 10000"/>
                <a:gd name="connsiteX4" fmla="*/ 10074 w 10820"/>
                <a:gd name="connsiteY4" fmla="*/ 10000 h 10000"/>
                <a:gd name="connsiteX5" fmla="*/ 0 w 10820"/>
                <a:gd name="connsiteY5" fmla="*/ 9950 h 10000"/>
                <a:gd name="connsiteX6" fmla="*/ 1161 w 10820"/>
                <a:gd name="connsiteY6" fmla="*/ 6471 h 10000"/>
                <a:gd name="connsiteX0" fmla="*/ 1161 w 10074"/>
                <a:gd name="connsiteY0" fmla="*/ 6471 h 10000"/>
                <a:gd name="connsiteX1" fmla="*/ 2267 w 10074"/>
                <a:gd name="connsiteY1" fmla="*/ 3436 h 10000"/>
                <a:gd name="connsiteX2" fmla="*/ 6151 w 10074"/>
                <a:gd name="connsiteY2" fmla="*/ 146 h 10000"/>
                <a:gd name="connsiteX3" fmla="*/ 10074 w 10074"/>
                <a:gd name="connsiteY3" fmla="*/ 0 h 10000"/>
                <a:gd name="connsiteX4" fmla="*/ 10074 w 10074"/>
                <a:gd name="connsiteY4" fmla="*/ 10000 h 10000"/>
                <a:gd name="connsiteX5" fmla="*/ 0 w 10074"/>
                <a:gd name="connsiteY5" fmla="*/ 9950 h 10000"/>
                <a:gd name="connsiteX6" fmla="*/ 1161 w 10074"/>
                <a:gd name="connsiteY6" fmla="*/ 6471 h 10000"/>
                <a:gd name="connsiteX0" fmla="*/ 1678 w 10567"/>
                <a:gd name="connsiteY0" fmla="*/ 6223 h 10239"/>
                <a:gd name="connsiteX1" fmla="*/ 2760 w 10567"/>
                <a:gd name="connsiteY1" fmla="*/ 3436 h 10239"/>
                <a:gd name="connsiteX2" fmla="*/ 6644 w 10567"/>
                <a:gd name="connsiteY2" fmla="*/ 146 h 10239"/>
                <a:gd name="connsiteX3" fmla="*/ 10567 w 10567"/>
                <a:gd name="connsiteY3" fmla="*/ 0 h 10239"/>
                <a:gd name="connsiteX4" fmla="*/ 10567 w 10567"/>
                <a:gd name="connsiteY4" fmla="*/ 10000 h 10239"/>
                <a:gd name="connsiteX5" fmla="*/ 493 w 10567"/>
                <a:gd name="connsiteY5" fmla="*/ 9950 h 10239"/>
                <a:gd name="connsiteX6" fmla="*/ 1678 w 10567"/>
                <a:gd name="connsiteY6" fmla="*/ 6223 h 10239"/>
                <a:gd name="connsiteX0" fmla="*/ 1224 w 10113"/>
                <a:gd name="connsiteY0" fmla="*/ 6223 h 10781"/>
                <a:gd name="connsiteX1" fmla="*/ 2306 w 10113"/>
                <a:gd name="connsiteY1" fmla="*/ 3436 h 10781"/>
                <a:gd name="connsiteX2" fmla="*/ 6190 w 10113"/>
                <a:gd name="connsiteY2" fmla="*/ 146 h 10781"/>
                <a:gd name="connsiteX3" fmla="*/ 10113 w 10113"/>
                <a:gd name="connsiteY3" fmla="*/ 0 h 10781"/>
                <a:gd name="connsiteX4" fmla="*/ 10113 w 10113"/>
                <a:gd name="connsiteY4" fmla="*/ 10000 h 10781"/>
                <a:gd name="connsiteX5" fmla="*/ 39 w 10113"/>
                <a:gd name="connsiteY5" fmla="*/ 9950 h 10781"/>
                <a:gd name="connsiteX6" fmla="*/ 1224 w 10113"/>
                <a:gd name="connsiteY6" fmla="*/ 6223 h 10781"/>
                <a:gd name="connsiteX0" fmla="*/ 1185 w 10074"/>
                <a:gd name="connsiteY0" fmla="*/ 6223 h 10000"/>
                <a:gd name="connsiteX1" fmla="*/ 2267 w 10074"/>
                <a:gd name="connsiteY1" fmla="*/ 3436 h 10000"/>
                <a:gd name="connsiteX2" fmla="*/ 6151 w 10074"/>
                <a:gd name="connsiteY2" fmla="*/ 146 h 10000"/>
                <a:gd name="connsiteX3" fmla="*/ 10074 w 10074"/>
                <a:gd name="connsiteY3" fmla="*/ 0 h 10000"/>
                <a:gd name="connsiteX4" fmla="*/ 10074 w 10074"/>
                <a:gd name="connsiteY4" fmla="*/ 10000 h 10000"/>
                <a:gd name="connsiteX5" fmla="*/ 0 w 10074"/>
                <a:gd name="connsiteY5" fmla="*/ 9950 h 10000"/>
                <a:gd name="connsiteX6" fmla="*/ 1185 w 10074"/>
                <a:gd name="connsiteY6" fmla="*/ 6223 h 10000"/>
                <a:gd name="connsiteX0" fmla="*/ 1185 w 10074"/>
                <a:gd name="connsiteY0" fmla="*/ 6223 h 10000"/>
                <a:gd name="connsiteX1" fmla="*/ 2267 w 10074"/>
                <a:gd name="connsiteY1" fmla="*/ 3436 h 10000"/>
                <a:gd name="connsiteX2" fmla="*/ 6151 w 10074"/>
                <a:gd name="connsiteY2" fmla="*/ 146 h 10000"/>
                <a:gd name="connsiteX3" fmla="*/ 10074 w 10074"/>
                <a:gd name="connsiteY3" fmla="*/ 0 h 10000"/>
                <a:gd name="connsiteX4" fmla="*/ 10074 w 10074"/>
                <a:gd name="connsiteY4" fmla="*/ 10000 h 10000"/>
                <a:gd name="connsiteX5" fmla="*/ 0 w 10074"/>
                <a:gd name="connsiteY5" fmla="*/ 9950 h 10000"/>
                <a:gd name="connsiteX6" fmla="*/ 1185 w 10074"/>
                <a:gd name="connsiteY6" fmla="*/ 6223 h 10000"/>
                <a:gd name="connsiteX0" fmla="*/ 1185 w 10074"/>
                <a:gd name="connsiteY0" fmla="*/ 6234 h 10011"/>
                <a:gd name="connsiteX1" fmla="*/ 2267 w 10074"/>
                <a:gd name="connsiteY1" fmla="*/ 3447 h 10011"/>
                <a:gd name="connsiteX2" fmla="*/ 6151 w 10074"/>
                <a:gd name="connsiteY2" fmla="*/ 157 h 10011"/>
                <a:gd name="connsiteX3" fmla="*/ 10074 w 10074"/>
                <a:gd name="connsiteY3" fmla="*/ 11 h 10011"/>
                <a:gd name="connsiteX4" fmla="*/ 10074 w 10074"/>
                <a:gd name="connsiteY4" fmla="*/ 10011 h 10011"/>
                <a:gd name="connsiteX5" fmla="*/ 0 w 10074"/>
                <a:gd name="connsiteY5" fmla="*/ 9961 h 10011"/>
                <a:gd name="connsiteX6" fmla="*/ 1185 w 10074"/>
                <a:gd name="connsiteY6" fmla="*/ 6234 h 10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74" h="10011">
                  <a:moveTo>
                    <a:pt x="1185" y="6234"/>
                  </a:moveTo>
                  <a:cubicBezTo>
                    <a:pt x="1563" y="5148"/>
                    <a:pt x="1540" y="5131"/>
                    <a:pt x="2267" y="3447"/>
                  </a:cubicBezTo>
                  <a:cubicBezTo>
                    <a:pt x="3329" y="962"/>
                    <a:pt x="4982" y="431"/>
                    <a:pt x="6151" y="157"/>
                  </a:cubicBezTo>
                  <a:cubicBezTo>
                    <a:pt x="7320" y="-117"/>
                    <a:pt x="8766" y="60"/>
                    <a:pt x="10074" y="11"/>
                  </a:cubicBezTo>
                  <a:lnTo>
                    <a:pt x="10074" y="10011"/>
                  </a:lnTo>
                  <a:lnTo>
                    <a:pt x="0" y="9961"/>
                  </a:lnTo>
                  <a:cubicBezTo>
                    <a:pt x="638" y="8110"/>
                    <a:pt x="807" y="7320"/>
                    <a:pt x="1185" y="6234"/>
                  </a:cubicBezTo>
                  <a:close/>
                </a:path>
              </a:pathLst>
            </a:custGeom>
            <a:solidFill>
              <a:schemeClr val="bg2">
                <a:lumMod val="75000"/>
              </a:schemeClr>
            </a:solidFill>
            <a:ln w="14288" cap="flat">
              <a:noFill/>
              <a:prstDash val="solid"/>
              <a:miter lim="800000"/>
              <a:headEnd/>
              <a:tailEnd/>
            </a:ln>
          </p:spPr>
          <p:txBody>
            <a:bodyPr/>
            <a:lstStyle/>
            <a:p>
              <a:endParaRPr lang="en-US">
                <a:solidFill>
                  <a:prstClr val="black"/>
                </a:solidFill>
                <a:ea typeface="ヒラギノ角ゴ Pro W3" pitchFamily="1" charset="-128"/>
              </a:endParaRPr>
            </a:p>
          </p:txBody>
        </p:sp>
        <p:sp>
          <p:nvSpPr>
            <p:cNvPr id="49160" name="Text Box 8"/>
            <p:cNvSpPr txBox="1">
              <a:spLocks noChangeArrowheads="1"/>
            </p:cNvSpPr>
            <p:nvPr/>
          </p:nvSpPr>
          <p:spPr bwMode="gray">
            <a:xfrm>
              <a:off x="5502316" y="2888125"/>
              <a:ext cx="1952758" cy="182880"/>
            </a:xfrm>
            <a:prstGeom prst="rect">
              <a:avLst/>
            </a:prstGeom>
            <a:noFill/>
            <a:ln w="9525">
              <a:noFill/>
              <a:miter lim="800000"/>
              <a:headEnd/>
              <a:tailEnd/>
            </a:ln>
            <a:effectLst/>
            <a:extLst/>
          </p:spPr>
          <p:txBody>
            <a:bodyPr wrap="none" lIns="0" tIns="0" rIns="0" bIns="0" anchor="ctr" anchorCtr="0">
              <a:noAutofit/>
            </a:bodyPr>
            <a:lstStyle/>
            <a:p>
              <a:r>
                <a:rPr lang="en-GB" sz="1400" b="1" dirty="0">
                  <a:solidFill>
                    <a:prstClr val="white"/>
                  </a:solidFill>
                  <a:ea typeface="ヒラギノ角ゴ Pro W3" pitchFamily="1" charset="-128"/>
                </a:rPr>
                <a:t>People Decisions</a:t>
              </a:r>
              <a:endParaRPr lang="en-GB" altLang="zh-CN" sz="1400" b="1" dirty="0">
                <a:solidFill>
                  <a:prstClr val="white"/>
                </a:solidFill>
                <a:ea typeface="宋体" pitchFamily="2" charset="-122"/>
              </a:endParaRPr>
            </a:p>
          </p:txBody>
        </p:sp>
      </p:grpSp>
      <p:grpSp>
        <p:nvGrpSpPr>
          <p:cNvPr id="25" name="Group 24"/>
          <p:cNvGrpSpPr/>
          <p:nvPr/>
        </p:nvGrpSpPr>
        <p:grpSpPr bwMode="gray">
          <a:xfrm>
            <a:off x="1222053" y="4798615"/>
            <a:ext cx="6643141" cy="319088"/>
            <a:chOff x="1222051" y="4798615"/>
            <a:chExt cx="6643141" cy="319088"/>
          </a:xfrm>
        </p:grpSpPr>
        <p:sp>
          <p:nvSpPr>
            <p:cNvPr id="49169" name="Rectangle 17"/>
            <p:cNvSpPr>
              <a:spLocks noChangeArrowheads="1"/>
            </p:cNvSpPr>
            <p:nvPr/>
          </p:nvSpPr>
          <p:spPr bwMode="gray">
            <a:xfrm>
              <a:off x="1222051" y="4798615"/>
              <a:ext cx="6643141" cy="319088"/>
            </a:xfrm>
            <a:prstGeom prst="rect">
              <a:avLst/>
            </a:prstGeom>
            <a:solidFill>
              <a:schemeClr val="accent1">
                <a:lumMod val="50000"/>
              </a:schemeClr>
            </a:solidFill>
            <a:ln w="14288">
              <a:noFill/>
              <a:miter lim="800000"/>
              <a:headEnd/>
              <a:tailEnd/>
            </a:ln>
          </p:spPr>
          <p:txBody>
            <a:bodyPr/>
            <a:lstStyle/>
            <a:p>
              <a:endParaRPr lang="en-US">
                <a:solidFill>
                  <a:prstClr val="black"/>
                </a:solidFill>
                <a:ea typeface="ヒラギノ角ゴ Pro W3" pitchFamily="1" charset="-128"/>
              </a:endParaRPr>
            </a:p>
          </p:txBody>
        </p:sp>
        <p:sp>
          <p:nvSpPr>
            <p:cNvPr id="49170" name="Text Box 18"/>
            <p:cNvSpPr txBox="1">
              <a:spLocks noChangeArrowheads="1"/>
            </p:cNvSpPr>
            <p:nvPr/>
          </p:nvSpPr>
          <p:spPr bwMode="gray">
            <a:xfrm>
              <a:off x="5502316" y="4866719"/>
              <a:ext cx="1855123" cy="182880"/>
            </a:xfrm>
            <a:prstGeom prst="rect">
              <a:avLst/>
            </a:prstGeom>
            <a:noFill/>
            <a:ln w="9525">
              <a:noFill/>
              <a:miter lim="800000"/>
              <a:headEnd/>
              <a:tailEnd/>
            </a:ln>
            <a:effectLst/>
            <a:extLst/>
          </p:spPr>
          <p:txBody>
            <a:bodyPr wrap="square" lIns="0" tIns="0" rIns="0" bIns="0" anchor="ctr" anchorCtr="0">
              <a:noAutofit/>
            </a:bodyPr>
            <a:lstStyle/>
            <a:p>
              <a:r>
                <a:rPr lang="en-GB" sz="1400" b="1" dirty="0">
                  <a:solidFill>
                    <a:prstClr val="white"/>
                  </a:solidFill>
                  <a:ea typeface="ヒラギノ角ゴ Pro W3" pitchFamily="1" charset="-128"/>
                </a:rPr>
                <a:t>Genetics</a:t>
              </a:r>
              <a:endParaRPr lang="en-GB" altLang="zh-CN" sz="1400" b="1" dirty="0">
                <a:solidFill>
                  <a:prstClr val="white"/>
                </a:solidFill>
                <a:ea typeface="宋体" pitchFamily="2" charset="-122"/>
              </a:endParaRPr>
            </a:p>
          </p:txBody>
        </p:sp>
      </p:grpSp>
      <p:grpSp>
        <p:nvGrpSpPr>
          <p:cNvPr id="24" name="Group 23"/>
          <p:cNvGrpSpPr/>
          <p:nvPr/>
        </p:nvGrpSpPr>
        <p:grpSpPr bwMode="gray">
          <a:xfrm>
            <a:off x="1656223" y="4362450"/>
            <a:ext cx="6635260" cy="440214"/>
            <a:chOff x="1656222" y="4362450"/>
            <a:chExt cx="6635260" cy="440214"/>
          </a:xfrm>
        </p:grpSpPr>
        <p:sp>
          <p:nvSpPr>
            <p:cNvPr id="40" name="Rectangle 39"/>
            <p:cNvSpPr/>
            <p:nvPr/>
          </p:nvSpPr>
          <p:spPr bwMode="gray">
            <a:xfrm>
              <a:off x="1656222" y="4362450"/>
              <a:ext cx="6208970" cy="440214"/>
            </a:xfrm>
            <a:custGeom>
              <a:avLst/>
              <a:gdLst>
                <a:gd name="connsiteX0" fmla="*/ 0 w 5686965"/>
                <a:gd name="connsiteY0" fmla="*/ 0 h 436562"/>
                <a:gd name="connsiteX1" fmla="*/ 5686965 w 5686965"/>
                <a:gd name="connsiteY1" fmla="*/ 0 h 436562"/>
                <a:gd name="connsiteX2" fmla="*/ 5686965 w 5686965"/>
                <a:gd name="connsiteY2" fmla="*/ 436562 h 436562"/>
                <a:gd name="connsiteX3" fmla="*/ 0 w 5686965"/>
                <a:gd name="connsiteY3" fmla="*/ 436562 h 436562"/>
                <a:gd name="connsiteX4" fmla="*/ 0 w 5686965"/>
                <a:gd name="connsiteY4" fmla="*/ 0 h 436562"/>
                <a:gd name="connsiteX0" fmla="*/ 0 w 5686965"/>
                <a:gd name="connsiteY0" fmla="*/ 3652 h 440214"/>
                <a:gd name="connsiteX1" fmla="*/ 1557337 w 5686965"/>
                <a:gd name="connsiteY1" fmla="*/ 0 h 440214"/>
                <a:gd name="connsiteX2" fmla="*/ 5686965 w 5686965"/>
                <a:gd name="connsiteY2" fmla="*/ 3652 h 440214"/>
                <a:gd name="connsiteX3" fmla="*/ 5686965 w 5686965"/>
                <a:gd name="connsiteY3" fmla="*/ 440214 h 440214"/>
                <a:gd name="connsiteX4" fmla="*/ 0 w 5686965"/>
                <a:gd name="connsiteY4" fmla="*/ 440214 h 440214"/>
                <a:gd name="connsiteX5" fmla="*/ 0 w 5686965"/>
                <a:gd name="connsiteY5" fmla="*/ 3652 h 440214"/>
                <a:gd name="connsiteX0" fmla="*/ 814388 w 5686965"/>
                <a:gd name="connsiteY0" fmla="*/ 298927 h 440214"/>
                <a:gd name="connsiteX1" fmla="*/ 1557337 w 5686965"/>
                <a:gd name="connsiteY1" fmla="*/ 0 h 440214"/>
                <a:gd name="connsiteX2" fmla="*/ 5686965 w 5686965"/>
                <a:gd name="connsiteY2" fmla="*/ 3652 h 440214"/>
                <a:gd name="connsiteX3" fmla="*/ 5686965 w 5686965"/>
                <a:gd name="connsiteY3" fmla="*/ 440214 h 440214"/>
                <a:gd name="connsiteX4" fmla="*/ 0 w 5686965"/>
                <a:gd name="connsiteY4" fmla="*/ 440214 h 440214"/>
                <a:gd name="connsiteX5" fmla="*/ 814388 w 5686965"/>
                <a:gd name="connsiteY5" fmla="*/ 298927 h 440214"/>
                <a:gd name="connsiteX0" fmla="*/ 814388 w 5686965"/>
                <a:gd name="connsiteY0" fmla="*/ 298927 h 440214"/>
                <a:gd name="connsiteX1" fmla="*/ 1557337 w 5686965"/>
                <a:gd name="connsiteY1" fmla="*/ 0 h 440214"/>
                <a:gd name="connsiteX2" fmla="*/ 5686965 w 5686965"/>
                <a:gd name="connsiteY2" fmla="*/ 3652 h 440214"/>
                <a:gd name="connsiteX3" fmla="*/ 5686965 w 5686965"/>
                <a:gd name="connsiteY3" fmla="*/ 440214 h 440214"/>
                <a:gd name="connsiteX4" fmla="*/ 0 w 5686965"/>
                <a:gd name="connsiteY4" fmla="*/ 440214 h 440214"/>
                <a:gd name="connsiteX5" fmla="*/ 814388 w 5686965"/>
                <a:gd name="connsiteY5" fmla="*/ 298927 h 440214"/>
                <a:gd name="connsiteX0" fmla="*/ 814388 w 5686965"/>
                <a:gd name="connsiteY0" fmla="*/ 298927 h 440214"/>
                <a:gd name="connsiteX1" fmla="*/ 1557337 w 5686965"/>
                <a:gd name="connsiteY1" fmla="*/ 0 h 440214"/>
                <a:gd name="connsiteX2" fmla="*/ 5686965 w 5686965"/>
                <a:gd name="connsiteY2" fmla="*/ 3652 h 440214"/>
                <a:gd name="connsiteX3" fmla="*/ 5686965 w 5686965"/>
                <a:gd name="connsiteY3" fmla="*/ 440214 h 440214"/>
                <a:gd name="connsiteX4" fmla="*/ 0 w 5686965"/>
                <a:gd name="connsiteY4" fmla="*/ 440214 h 440214"/>
                <a:gd name="connsiteX5" fmla="*/ 814388 w 5686965"/>
                <a:gd name="connsiteY5" fmla="*/ 298927 h 44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6965" h="440214">
                  <a:moveTo>
                    <a:pt x="814388" y="298927"/>
                  </a:moveTo>
                  <a:cubicBezTo>
                    <a:pt x="1319213" y="137373"/>
                    <a:pt x="1309687" y="99642"/>
                    <a:pt x="1557337" y="0"/>
                  </a:cubicBezTo>
                  <a:lnTo>
                    <a:pt x="5686965" y="3652"/>
                  </a:lnTo>
                  <a:lnTo>
                    <a:pt x="5686965" y="440214"/>
                  </a:lnTo>
                  <a:lnTo>
                    <a:pt x="0" y="440214"/>
                  </a:lnTo>
                  <a:cubicBezTo>
                    <a:pt x="271463" y="393118"/>
                    <a:pt x="447675" y="393648"/>
                    <a:pt x="814388" y="298927"/>
                  </a:cubicBezTo>
                  <a:close/>
                </a:path>
              </a:pathLst>
            </a:cu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173" name="Text Box 21"/>
            <p:cNvSpPr txBox="1">
              <a:spLocks noChangeArrowheads="1"/>
            </p:cNvSpPr>
            <p:nvPr/>
          </p:nvSpPr>
          <p:spPr bwMode="gray">
            <a:xfrm>
              <a:off x="5502316" y="4491117"/>
              <a:ext cx="2789166" cy="182880"/>
            </a:xfrm>
            <a:prstGeom prst="rect">
              <a:avLst/>
            </a:prstGeom>
            <a:noFill/>
            <a:ln w="9525">
              <a:noFill/>
              <a:miter lim="800000"/>
              <a:headEnd/>
              <a:tailEnd/>
            </a:ln>
            <a:effectLst/>
            <a:extLst/>
          </p:spPr>
          <p:txBody>
            <a:bodyPr wrap="square" lIns="0" tIns="0" rIns="0" bIns="0" anchor="ctr" anchorCtr="0">
              <a:noAutofit/>
            </a:bodyPr>
            <a:lstStyle/>
            <a:p>
              <a:r>
                <a:rPr lang="en-GB" sz="1400" b="1" dirty="0">
                  <a:solidFill>
                    <a:prstClr val="white"/>
                  </a:solidFill>
                  <a:ea typeface="ヒラギノ角ゴ Pro W3" pitchFamily="1" charset="-128"/>
                </a:rPr>
                <a:t>Education / Trainings</a:t>
              </a:r>
              <a:endParaRPr lang="en-GB" altLang="zh-CN" sz="1400" b="1" dirty="0">
                <a:solidFill>
                  <a:prstClr val="white"/>
                </a:solidFill>
                <a:ea typeface="宋体" pitchFamily="2" charset="-122"/>
              </a:endParaRPr>
            </a:p>
          </p:txBody>
        </p:sp>
      </p:grpSp>
      <p:grpSp>
        <p:nvGrpSpPr>
          <p:cNvPr id="23" name="Group 22"/>
          <p:cNvGrpSpPr/>
          <p:nvPr/>
        </p:nvGrpSpPr>
        <p:grpSpPr bwMode="gray">
          <a:xfrm>
            <a:off x="3342652" y="3530267"/>
            <a:ext cx="4662583" cy="845213"/>
            <a:chOff x="3342641" y="3530261"/>
            <a:chExt cx="4662583" cy="845213"/>
          </a:xfrm>
        </p:grpSpPr>
        <p:sp>
          <p:nvSpPr>
            <p:cNvPr id="11" name="Rectangle 10"/>
            <p:cNvSpPr/>
            <p:nvPr/>
          </p:nvSpPr>
          <p:spPr bwMode="gray">
            <a:xfrm>
              <a:off x="3342641" y="3530261"/>
              <a:ext cx="4522551" cy="845213"/>
            </a:xfrm>
            <a:custGeom>
              <a:avLst/>
              <a:gdLst>
                <a:gd name="connsiteX0" fmla="*/ 0 w 4243928"/>
                <a:gd name="connsiteY0" fmla="*/ 0 h 805019"/>
                <a:gd name="connsiteX1" fmla="*/ 4243928 w 4243928"/>
                <a:gd name="connsiteY1" fmla="*/ 0 h 805019"/>
                <a:gd name="connsiteX2" fmla="*/ 4243928 w 4243928"/>
                <a:gd name="connsiteY2" fmla="*/ 805019 h 805019"/>
                <a:gd name="connsiteX3" fmla="*/ 0 w 4243928"/>
                <a:gd name="connsiteY3" fmla="*/ 805019 h 805019"/>
                <a:gd name="connsiteX4" fmla="*/ 0 w 4243928"/>
                <a:gd name="connsiteY4" fmla="*/ 0 h 805019"/>
                <a:gd name="connsiteX0" fmla="*/ 0 w 4243928"/>
                <a:gd name="connsiteY0" fmla="*/ 3343 h 808362"/>
                <a:gd name="connsiteX1" fmla="*/ 1223963 w 4243928"/>
                <a:gd name="connsiteY1" fmla="*/ 0 h 808362"/>
                <a:gd name="connsiteX2" fmla="*/ 4243928 w 4243928"/>
                <a:gd name="connsiteY2" fmla="*/ 3343 h 808362"/>
                <a:gd name="connsiteX3" fmla="*/ 4243928 w 4243928"/>
                <a:gd name="connsiteY3" fmla="*/ 808362 h 808362"/>
                <a:gd name="connsiteX4" fmla="*/ 0 w 4243928"/>
                <a:gd name="connsiteY4" fmla="*/ 808362 h 808362"/>
                <a:gd name="connsiteX5" fmla="*/ 0 w 4243928"/>
                <a:gd name="connsiteY5" fmla="*/ 3343 h 808362"/>
                <a:gd name="connsiteX0" fmla="*/ 654050 w 4243928"/>
                <a:gd name="connsiteY0" fmla="*/ 485943 h 808362"/>
                <a:gd name="connsiteX1" fmla="*/ 1223963 w 4243928"/>
                <a:gd name="connsiteY1" fmla="*/ 0 h 808362"/>
                <a:gd name="connsiteX2" fmla="*/ 4243928 w 4243928"/>
                <a:gd name="connsiteY2" fmla="*/ 3343 h 808362"/>
                <a:gd name="connsiteX3" fmla="*/ 4243928 w 4243928"/>
                <a:gd name="connsiteY3" fmla="*/ 808362 h 808362"/>
                <a:gd name="connsiteX4" fmla="*/ 0 w 4243928"/>
                <a:gd name="connsiteY4" fmla="*/ 808362 h 808362"/>
                <a:gd name="connsiteX5" fmla="*/ 654050 w 4243928"/>
                <a:gd name="connsiteY5" fmla="*/ 485943 h 808362"/>
                <a:gd name="connsiteX0" fmla="*/ 654050 w 4243928"/>
                <a:gd name="connsiteY0" fmla="*/ 485943 h 808362"/>
                <a:gd name="connsiteX1" fmla="*/ 1223963 w 4243928"/>
                <a:gd name="connsiteY1" fmla="*/ 0 h 808362"/>
                <a:gd name="connsiteX2" fmla="*/ 4243928 w 4243928"/>
                <a:gd name="connsiteY2" fmla="*/ 3343 h 808362"/>
                <a:gd name="connsiteX3" fmla="*/ 4243928 w 4243928"/>
                <a:gd name="connsiteY3" fmla="*/ 808362 h 808362"/>
                <a:gd name="connsiteX4" fmla="*/ 0 w 4243928"/>
                <a:gd name="connsiteY4" fmla="*/ 808362 h 808362"/>
                <a:gd name="connsiteX5" fmla="*/ 654050 w 4243928"/>
                <a:gd name="connsiteY5" fmla="*/ 485943 h 808362"/>
                <a:gd name="connsiteX0" fmla="*/ 654050 w 4243928"/>
                <a:gd name="connsiteY0" fmla="*/ 485943 h 808362"/>
                <a:gd name="connsiteX1" fmla="*/ 1223963 w 4243928"/>
                <a:gd name="connsiteY1" fmla="*/ 0 h 808362"/>
                <a:gd name="connsiteX2" fmla="*/ 4243928 w 4243928"/>
                <a:gd name="connsiteY2" fmla="*/ 3343 h 808362"/>
                <a:gd name="connsiteX3" fmla="*/ 4243928 w 4243928"/>
                <a:gd name="connsiteY3" fmla="*/ 808362 h 808362"/>
                <a:gd name="connsiteX4" fmla="*/ 0 w 4243928"/>
                <a:gd name="connsiteY4" fmla="*/ 808362 h 808362"/>
                <a:gd name="connsiteX5" fmla="*/ 654050 w 4243928"/>
                <a:gd name="connsiteY5" fmla="*/ 485943 h 808362"/>
                <a:gd name="connsiteX0" fmla="*/ 552450 w 4142328"/>
                <a:gd name="connsiteY0" fmla="*/ 485943 h 817887"/>
                <a:gd name="connsiteX1" fmla="*/ 1122363 w 4142328"/>
                <a:gd name="connsiteY1" fmla="*/ 0 h 817887"/>
                <a:gd name="connsiteX2" fmla="*/ 4142328 w 4142328"/>
                <a:gd name="connsiteY2" fmla="*/ 3343 h 817887"/>
                <a:gd name="connsiteX3" fmla="*/ 4142328 w 4142328"/>
                <a:gd name="connsiteY3" fmla="*/ 808362 h 817887"/>
                <a:gd name="connsiteX4" fmla="*/ 0 w 4142328"/>
                <a:gd name="connsiteY4" fmla="*/ 817887 h 817887"/>
                <a:gd name="connsiteX5" fmla="*/ 552450 w 4142328"/>
                <a:gd name="connsiteY5" fmla="*/ 485943 h 817887"/>
                <a:gd name="connsiteX0" fmla="*/ 552450 w 4142328"/>
                <a:gd name="connsiteY0" fmla="*/ 485943 h 817887"/>
                <a:gd name="connsiteX1" fmla="*/ 1122363 w 4142328"/>
                <a:gd name="connsiteY1" fmla="*/ 0 h 817887"/>
                <a:gd name="connsiteX2" fmla="*/ 4142328 w 4142328"/>
                <a:gd name="connsiteY2" fmla="*/ 3343 h 817887"/>
                <a:gd name="connsiteX3" fmla="*/ 4142328 w 4142328"/>
                <a:gd name="connsiteY3" fmla="*/ 808362 h 817887"/>
                <a:gd name="connsiteX4" fmla="*/ 0 w 4142328"/>
                <a:gd name="connsiteY4" fmla="*/ 817887 h 817887"/>
                <a:gd name="connsiteX5" fmla="*/ 552450 w 4142328"/>
                <a:gd name="connsiteY5" fmla="*/ 485943 h 817887"/>
                <a:gd name="connsiteX0" fmla="*/ 552450 w 4142328"/>
                <a:gd name="connsiteY0" fmla="*/ 495468 h 827412"/>
                <a:gd name="connsiteX1" fmla="*/ 1169988 w 4142328"/>
                <a:gd name="connsiteY1" fmla="*/ 0 h 827412"/>
                <a:gd name="connsiteX2" fmla="*/ 4142328 w 4142328"/>
                <a:gd name="connsiteY2" fmla="*/ 12868 h 827412"/>
                <a:gd name="connsiteX3" fmla="*/ 4142328 w 4142328"/>
                <a:gd name="connsiteY3" fmla="*/ 817887 h 827412"/>
                <a:gd name="connsiteX4" fmla="*/ 0 w 4142328"/>
                <a:gd name="connsiteY4" fmla="*/ 827412 h 827412"/>
                <a:gd name="connsiteX5" fmla="*/ 552450 w 4142328"/>
                <a:gd name="connsiteY5" fmla="*/ 495468 h 827412"/>
                <a:gd name="connsiteX0" fmla="*/ 552450 w 4142328"/>
                <a:gd name="connsiteY0" fmla="*/ 504993 h 836937"/>
                <a:gd name="connsiteX1" fmla="*/ 1150938 w 4142328"/>
                <a:gd name="connsiteY1" fmla="*/ 0 h 836937"/>
                <a:gd name="connsiteX2" fmla="*/ 4142328 w 4142328"/>
                <a:gd name="connsiteY2" fmla="*/ 22393 h 836937"/>
                <a:gd name="connsiteX3" fmla="*/ 4142328 w 4142328"/>
                <a:gd name="connsiteY3" fmla="*/ 827412 h 836937"/>
                <a:gd name="connsiteX4" fmla="*/ 0 w 4142328"/>
                <a:gd name="connsiteY4" fmla="*/ 836937 h 836937"/>
                <a:gd name="connsiteX5" fmla="*/ 552450 w 4142328"/>
                <a:gd name="connsiteY5" fmla="*/ 504993 h 836937"/>
                <a:gd name="connsiteX0" fmla="*/ 552450 w 4142328"/>
                <a:gd name="connsiteY0" fmla="*/ 482600 h 814544"/>
                <a:gd name="connsiteX1" fmla="*/ 1165225 w 4142328"/>
                <a:gd name="connsiteY1" fmla="*/ 556 h 814544"/>
                <a:gd name="connsiteX2" fmla="*/ 4142328 w 4142328"/>
                <a:gd name="connsiteY2" fmla="*/ 0 h 814544"/>
                <a:gd name="connsiteX3" fmla="*/ 4142328 w 4142328"/>
                <a:gd name="connsiteY3" fmla="*/ 805019 h 814544"/>
                <a:gd name="connsiteX4" fmla="*/ 0 w 4142328"/>
                <a:gd name="connsiteY4" fmla="*/ 814544 h 814544"/>
                <a:gd name="connsiteX5" fmla="*/ 552450 w 4142328"/>
                <a:gd name="connsiteY5" fmla="*/ 482600 h 81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2328" h="814544">
                  <a:moveTo>
                    <a:pt x="552450" y="482600"/>
                  </a:moveTo>
                  <a:cubicBezTo>
                    <a:pt x="945621" y="196794"/>
                    <a:pt x="1010179" y="162537"/>
                    <a:pt x="1165225" y="556"/>
                  </a:cubicBezTo>
                  <a:lnTo>
                    <a:pt x="4142328" y="0"/>
                  </a:lnTo>
                  <a:lnTo>
                    <a:pt x="4142328" y="805019"/>
                  </a:lnTo>
                  <a:lnTo>
                    <a:pt x="0" y="814544"/>
                  </a:lnTo>
                  <a:cubicBezTo>
                    <a:pt x="387350" y="602296"/>
                    <a:pt x="368300" y="593248"/>
                    <a:pt x="552450" y="482600"/>
                  </a:cubicBezTo>
                  <a:close/>
                </a:path>
              </a:pathLst>
            </a:cu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49176" name="Text Box 24"/>
            <p:cNvSpPr txBox="1">
              <a:spLocks noChangeArrowheads="1"/>
            </p:cNvSpPr>
            <p:nvPr/>
          </p:nvSpPr>
          <p:spPr bwMode="gray">
            <a:xfrm>
              <a:off x="5502316" y="3861427"/>
              <a:ext cx="2502908" cy="182880"/>
            </a:xfrm>
            <a:prstGeom prst="rect">
              <a:avLst/>
            </a:prstGeom>
            <a:noFill/>
            <a:ln w="9525">
              <a:noFill/>
              <a:miter lim="800000"/>
              <a:headEnd/>
              <a:tailEnd/>
            </a:ln>
            <a:effectLst/>
            <a:extLst/>
          </p:spPr>
          <p:txBody>
            <a:bodyPr lIns="0" tIns="0" rIns="0" bIns="0" anchor="ctr" anchorCtr="0">
              <a:noAutofit/>
            </a:bodyPr>
            <a:lstStyle/>
            <a:p>
              <a:r>
                <a:rPr lang="en-GB" sz="1400" b="1" dirty="0">
                  <a:solidFill>
                    <a:prstClr val="white"/>
                  </a:solidFill>
                  <a:ea typeface="ヒラギノ角ゴ Pro W3" pitchFamily="1" charset="-128"/>
                </a:rPr>
                <a:t>Career Decisions</a:t>
              </a:r>
              <a:endParaRPr lang="en-GB" altLang="zh-CN" sz="1400" b="1" dirty="0">
                <a:solidFill>
                  <a:prstClr val="white"/>
                </a:solidFill>
                <a:ea typeface="宋体" pitchFamily="2" charset="-122"/>
              </a:endParaRPr>
            </a:p>
          </p:txBody>
        </p:sp>
      </p:grpSp>
      <p:sp>
        <p:nvSpPr>
          <p:cNvPr id="12" name="Freeform 11"/>
          <p:cNvSpPr/>
          <p:nvPr/>
        </p:nvSpPr>
        <p:spPr bwMode="gray">
          <a:xfrm>
            <a:off x="1222051" y="2202656"/>
            <a:ext cx="6661616" cy="2608738"/>
          </a:xfrm>
          <a:custGeom>
            <a:avLst/>
            <a:gdLst>
              <a:gd name="connsiteX0" fmla="*/ 0 w 6067425"/>
              <a:gd name="connsiteY0" fmla="*/ 2628900 h 2655640"/>
              <a:gd name="connsiteX1" fmla="*/ 638175 w 6067425"/>
              <a:gd name="connsiteY1" fmla="*/ 2619375 h 2655640"/>
              <a:gd name="connsiteX2" fmla="*/ 1800225 w 6067425"/>
              <a:gd name="connsiteY2" fmla="*/ 2276475 h 2655640"/>
              <a:gd name="connsiteX3" fmla="*/ 2971800 w 6067425"/>
              <a:gd name="connsiteY3" fmla="*/ 1466850 h 2655640"/>
              <a:gd name="connsiteX4" fmla="*/ 3486150 w 6067425"/>
              <a:gd name="connsiteY4" fmla="*/ 762000 h 2655640"/>
              <a:gd name="connsiteX5" fmla="*/ 3838575 w 6067425"/>
              <a:gd name="connsiteY5" fmla="*/ 333375 h 2655640"/>
              <a:gd name="connsiteX6" fmla="*/ 4505325 w 6067425"/>
              <a:gd name="connsiteY6" fmla="*/ 85725 h 2655640"/>
              <a:gd name="connsiteX7" fmla="*/ 5114925 w 6067425"/>
              <a:gd name="connsiteY7" fmla="*/ 19050 h 2655640"/>
              <a:gd name="connsiteX8" fmla="*/ 6067425 w 6067425"/>
              <a:gd name="connsiteY8" fmla="*/ 0 h 2655640"/>
              <a:gd name="connsiteX0" fmla="*/ 0 w 6076950"/>
              <a:gd name="connsiteY0" fmla="*/ 2657475 h 2672997"/>
              <a:gd name="connsiteX1" fmla="*/ 647700 w 6076950"/>
              <a:gd name="connsiteY1" fmla="*/ 2619375 h 2672997"/>
              <a:gd name="connsiteX2" fmla="*/ 1809750 w 6076950"/>
              <a:gd name="connsiteY2" fmla="*/ 2276475 h 2672997"/>
              <a:gd name="connsiteX3" fmla="*/ 2981325 w 6076950"/>
              <a:gd name="connsiteY3" fmla="*/ 1466850 h 2672997"/>
              <a:gd name="connsiteX4" fmla="*/ 3495675 w 6076950"/>
              <a:gd name="connsiteY4" fmla="*/ 762000 h 2672997"/>
              <a:gd name="connsiteX5" fmla="*/ 3848100 w 6076950"/>
              <a:gd name="connsiteY5" fmla="*/ 333375 h 2672997"/>
              <a:gd name="connsiteX6" fmla="*/ 4514850 w 6076950"/>
              <a:gd name="connsiteY6" fmla="*/ 85725 h 2672997"/>
              <a:gd name="connsiteX7" fmla="*/ 5124450 w 6076950"/>
              <a:gd name="connsiteY7" fmla="*/ 19050 h 2672997"/>
              <a:gd name="connsiteX8" fmla="*/ 6076950 w 6076950"/>
              <a:gd name="connsiteY8" fmla="*/ 0 h 2672997"/>
              <a:gd name="connsiteX0" fmla="*/ 0 w 6076950"/>
              <a:gd name="connsiteY0" fmla="*/ 2657475 h 2666842"/>
              <a:gd name="connsiteX1" fmla="*/ 647700 w 6076950"/>
              <a:gd name="connsiteY1" fmla="*/ 2619375 h 2666842"/>
              <a:gd name="connsiteX2" fmla="*/ 1809750 w 6076950"/>
              <a:gd name="connsiteY2" fmla="*/ 2276475 h 2666842"/>
              <a:gd name="connsiteX3" fmla="*/ 2981325 w 6076950"/>
              <a:gd name="connsiteY3" fmla="*/ 1466850 h 2666842"/>
              <a:gd name="connsiteX4" fmla="*/ 3495675 w 6076950"/>
              <a:gd name="connsiteY4" fmla="*/ 762000 h 2666842"/>
              <a:gd name="connsiteX5" fmla="*/ 3848100 w 6076950"/>
              <a:gd name="connsiteY5" fmla="*/ 333375 h 2666842"/>
              <a:gd name="connsiteX6" fmla="*/ 4514850 w 6076950"/>
              <a:gd name="connsiteY6" fmla="*/ 85725 h 2666842"/>
              <a:gd name="connsiteX7" fmla="*/ 5124450 w 6076950"/>
              <a:gd name="connsiteY7" fmla="*/ 19050 h 2666842"/>
              <a:gd name="connsiteX8" fmla="*/ 6076950 w 6076950"/>
              <a:gd name="connsiteY8" fmla="*/ 0 h 2666842"/>
              <a:gd name="connsiteX0" fmla="*/ 0 w 6076950"/>
              <a:gd name="connsiteY0" fmla="*/ 2657475 h 2666842"/>
              <a:gd name="connsiteX1" fmla="*/ 647700 w 6076950"/>
              <a:gd name="connsiteY1" fmla="*/ 2619375 h 2666842"/>
              <a:gd name="connsiteX2" fmla="*/ 1809750 w 6076950"/>
              <a:gd name="connsiteY2" fmla="*/ 2276475 h 2666842"/>
              <a:gd name="connsiteX3" fmla="*/ 2981325 w 6076950"/>
              <a:gd name="connsiteY3" fmla="*/ 1466850 h 2666842"/>
              <a:gd name="connsiteX4" fmla="*/ 3495675 w 6076950"/>
              <a:gd name="connsiteY4" fmla="*/ 762000 h 2666842"/>
              <a:gd name="connsiteX5" fmla="*/ 3848100 w 6076950"/>
              <a:gd name="connsiteY5" fmla="*/ 333375 h 2666842"/>
              <a:gd name="connsiteX6" fmla="*/ 4514850 w 6076950"/>
              <a:gd name="connsiteY6" fmla="*/ 85725 h 2666842"/>
              <a:gd name="connsiteX7" fmla="*/ 5124450 w 6076950"/>
              <a:gd name="connsiteY7" fmla="*/ 19050 h 2666842"/>
              <a:gd name="connsiteX8" fmla="*/ 6076950 w 6076950"/>
              <a:gd name="connsiteY8" fmla="*/ 0 h 2666842"/>
              <a:gd name="connsiteX0" fmla="*/ 0 w 6076950"/>
              <a:gd name="connsiteY0" fmla="*/ 2657475 h 2666842"/>
              <a:gd name="connsiteX1" fmla="*/ 647700 w 6076950"/>
              <a:gd name="connsiteY1" fmla="*/ 2619375 h 2666842"/>
              <a:gd name="connsiteX2" fmla="*/ 1809750 w 6076950"/>
              <a:gd name="connsiteY2" fmla="*/ 2276475 h 2666842"/>
              <a:gd name="connsiteX3" fmla="*/ 2981325 w 6076950"/>
              <a:gd name="connsiteY3" fmla="*/ 1466850 h 2666842"/>
              <a:gd name="connsiteX4" fmla="*/ 3495675 w 6076950"/>
              <a:gd name="connsiteY4" fmla="*/ 762000 h 2666842"/>
              <a:gd name="connsiteX5" fmla="*/ 3848100 w 6076950"/>
              <a:gd name="connsiteY5" fmla="*/ 333375 h 2666842"/>
              <a:gd name="connsiteX6" fmla="*/ 4514850 w 6076950"/>
              <a:gd name="connsiteY6" fmla="*/ 85725 h 2666842"/>
              <a:gd name="connsiteX7" fmla="*/ 5124450 w 6076950"/>
              <a:gd name="connsiteY7" fmla="*/ 19050 h 2666842"/>
              <a:gd name="connsiteX8" fmla="*/ 6076950 w 6076950"/>
              <a:gd name="connsiteY8" fmla="*/ 0 h 2666842"/>
              <a:gd name="connsiteX0" fmla="*/ 0 w 6076950"/>
              <a:gd name="connsiteY0" fmla="*/ 2657475 h 2666842"/>
              <a:gd name="connsiteX1" fmla="*/ 647700 w 6076950"/>
              <a:gd name="connsiteY1" fmla="*/ 2619375 h 2666842"/>
              <a:gd name="connsiteX2" fmla="*/ 1809750 w 6076950"/>
              <a:gd name="connsiteY2" fmla="*/ 2276475 h 2666842"/>
              <a:gd name="connsiteX3" fmla="*/ 2981325 w 6076950"/>
              <a:gd name="connsiteY3" fmla="*/ 1466850 h 2666842"/>
              <a:gd name="connsiteX4" fmla="*/ 3495675 w 6076950"/>
              <a:gd name="connsiteY4" fmla="*/ 762000 h 2666842"/>
              <a:gd name="connsiteX5" fmla="*/ 3911600 w 6076950"/>
              <a:gd name="connsiteY5" fmla="*/ 314325 h 2666842"/>
              <a:gd name="connsiteX6" fmla="*/ 4514850 w 6076950"/>
              <a:gd name="connsiteY6" fmla="*/ 85725 h 2666842"/>
              <a:gd name="connsiteX7" fmla="*/ 5124450 w 6076950"/>
              <a:gd name="connsiteY7" fmla="*/ 19050 h 2666842"/>
              <a:gd name="connsiteX8" fmla="*/ 6076950 w 6076950"/>
              <a:gd name="connsiteY8" fmla="*/ 0 h 2666842"/>
              <a:gd name="connsiteX0" fmla="*/ 0 w 6076950"/>
              <a:gd name="connsiteY0" fmla="*/ 2657475 h 2666842"/>
              <a:gd name="connsiteX1" fmla="*/ 647700 w 6076950"/>
              <a:gd name="connsiteY1" fmla="*/ 2619375 h 2666842"/>
              <a:gd name="connsiteX2" fmla="*/ 1809750 w 6076950"/>
              <a:gd name="connsiteY2" fmla="*/ 2276475 h 2666842"/>
              <a:gd name="connsiteX3" fmla="*/ 2981325 w 6076950"/>
              <a:gd name="connsiteY3" fmla="*/ 1466850 h 2666842"/>
              <a:gd name="connsiteX4" fmla="*/ 3495675 w 6076950"/>
              <a:gd name="connsiteY4" fmla="*/ 762000 h 2666842"/>
              <a:gd name="connsiteX5" fmla="*/ 3911600 w 6076950"/>
              <a:gd name="connsiteY5" fmla="*/ 314325 h 2666842"/>
              <a:gd name="connsiteX6" fmla="*/ 4514850 w 6076950"/>
              <a:gd name="connsiteY6" fmla="*/ 85725 h 2666842"/>
              <a:gd name="connsiteX7" fmla="*/ 5124450 w 6076950"/>
              <a:gd name="connsiteY7" fmla="*/ 19050 h 2666842"/>
              <a:gd name="connsiteX8" fmla="*/ 6076950 w 6076950"/>
              <a:gd name="connsiteY8" fmla="*/ 0 h 2666842"/>
              <a:gd name="connsiteX0" fmla="*/ 0 w 6076950"/>
              <a:gd name="connsiteY0" fmla="*/ 2657475 h 2666842"/>
              <a:gd name="connsiteX1" fmla="*/ 647700 w 6076950"/>
              <a:gd name="connsiteY1" fmla="*/ 2619375 h 2666842"/>
              <a:gd name="connsiteX2" fmla="*/ 1809750 w 6076950"/>
              <a:gd name="connsiteY2" fmla="*/ 2276475 h 2666842"/>
              <a:gd name="connsiteX3" fmla="*/ 2981325 w 6076950"/>
              <a:gd name="connsiteY3" fmla="*/ 1466850 h 2666842"/>
              <a:gd name="connsiteX4" fmla="*/ 3495675 w 6076950"/>
              <a:gd name="connsiteY4" fmla="*/ 762000 h 2666842"/>
              <a:gd name="connsiteX5" fmla="*/ 3911600 w 6076950"/>
              <a:gd name="connsiteY5" fmla="*/ 314325 h 2666842"/>
              <a:gd name="connsiteX6" fmla="*/ 4514850 w 6076950"/>
              <a:gd name="connsiteY6" fmla="*/ 85725 h 2666842"/>
              <a:gd name="connsiteX7" fmla="*/ 5124450 w 6076950"/>
              <a:gd name="connsiteY7" fmla="*/ 19050 h 2666842"/>
              <a:gd name="connsiteX8" fmla="*/ 6076950 w 6076950"/>
              <a:gd name="connsiteY8" fmla="*/ 0 h 2666842"/>
              <a:gd name="connsiteX0" fmla="*/ 0 w 6076950"/>
              <a:gd name="connsiteY0" fmla="*/ 2657475 h 2666842"/>
              <a:gd name="connsiteX1" fmla="*/ 647700 w 6076950"/>
              <a:gd name="connsiteY1" fmla="*/ 2619375 h 2666842"/>
              <a:gd name="connsiteX2" fmla="*/ 1809750 w 6076950"/>
              <a:gd name="connsiteY2" fmla="*/ 2276475 h 2666842"/>
              <a:gd name="connsiteX3" fmla="*/ 2981325 w 6076950"/>
              <a:gd name="connsiteY3" fmla="*/ 1466850 h 2666842"/>
              <a:gd name="connsiteX4" fmla="*/ 3495675 w 6076950"/>
              <a:gd name="connsiteY4" fmla="*/ 762000 h 2666842"/>
              <a:gd name="connsiteX5" fmla="*/ 3930650 w 6076950"/>
              <a:gd name="connsiteY5" fmla="*/ 314325 h 2666842"/>
              <a:gd name="connsiteX6" fmla="*/ 4514850 w 6076950"/>
              <a:gd name="connsiteY6" fmla="*/ 85725 h 2666842"/>
              <a:gd name="connsiteX7" fmla="*/ 5124450 w 6076950"/>
              <a:gd name="connsiteY7" fmla="*/ 19050 h 2666842"/>
              <a:gd name="connsiteX8" fmla="*/ 6076950 w 6076950"/>
              <a:gd name="connsiteY8" fmla="*/ 0 h 2666842"/>
              <a:gd name="connsiteX0" fmla="*/ 0 w 6076950"/>
              <a:gd name="connsiteY0" fmla="*/ 2657475 h 2666842"/>
              <a:gd name="connsiteX1" fmla="*/ 647700 w 6076950"/>
              <a:gd name="connsiteY1" fmla="*/ 2619375 h 2666842"/>
              <a:gd name="connsiteX2" fmla="*/ 1809750 w 6076950"/>
              <a:gd name="connsiteY2" fmla="*/ 2276475 h 2666842"/>
              <a:gd name="connsiteX3" fmla="*/ 2981325 w 6076950"/>
              <a:gd name="connsiteY3" fmla="*/ 1466850 h 2666842"/>
              <a:gd name="connsiteX4" fmla="*/ 3495675 w 6076950"/>
              <a:gd name="connsiteY4" fmla="*/ 762000 h 2666842"/>
              <a:gd name="connsiteX5" fmla="*/ 3930650 w 6076950"/>
              <a:gd name="connsiteY5" fmla="*/ 314325 h 2666842"/>
              <a:gd name="connsiteX6" fmla="*/ 4514850 w 6076950"/>
              <a:gd name="connsiteY6" fmla="*/ 85725 h 2666842"/>
              <a:gd name="connsiteX7" fmla="*/ 5124450 w 6076950"/>
              <a:gd name="connsiteY7" fmla="*/ 19050 h 2666842"/>
              <a:gd name="connsiteX8" fmla="*/ 6076950 w 6076950"/>
              <a:gd name="connsiteY8" fmla="*/ 0 h 2666842"/>
              <a:gd name="connsiteX0" fmla="*/ 0 w 6076950"/>
              <a:gd name="connsiteY0" fmla="*/ 2657475 h 2657475"/>
              <a:gd name="connsiteX1" fmla="*/ 647700 w 6076950"/>
              <a:gd name="connsiteY1" fmla="*/ 2619375 h 2657475"/>
              <a:gd name="connsiteX2" fmla="*/ 1809750 w 6076950"/>
              <a:gd name="connsiteY2" fmla="*/ 2276475 h 2657475"/>
              <a:gd name="connsiteX3" fmla="*/ 2981325 w 6076950"/>
              <a:gd name="connsiteY3" fmla="*/ 1466850 h 2657475"/>
              <a:gd name="connsiteX4" fmla="*/ 3495675 w 6076950"/>
              <a:gd name="connsiteY4" fmla="*/ 762000 h 2657475"/>
              <a:gd name="connsiteX5" fmla="*/ 3930650 w 6076950"/>
              <a:gd name="connsiteY5" fmla="*/ 314325 h 2657475"/>
              <a:gd name="connsiteX6" fmla="*/ 4514850 w 6076950"/>
              <a:gd name="connsiteY6" fmla="*/ 85725 h 2657475"/>
              <a:gd name="connsiteX7" fmla="*/ 5124450 w 6076950"/>
              <a:gd name="connsiteY7" fmla="*/ 19050 h 2657475"/>
              <a:gd name="connsiteX8" fmla="*/ 6076950 w 6076950"/>
              <a:gd name="connsiteY8" fmla="*/ 0 h 2657475"/>
              <a:gd name="connsiteX0" fmla="*/ 0 w 6076950"/>
              <a:gd name="connsiteY0" fmla="*/ 2657475 h 2659017"/>
              <a:gd name="connsiteX1" fmla="*/ 647700 w 6076950"/>
              <a:gd name="connsiteY1" fmla="*/ 2619375 h 2659017"/>
              <a:gd name="connsiteX2" fmla="*/ 1809750 w 6076950"/>
              <a:gd name="connsiteY2" fmla="*/ 2276475 h 2659017"/>
              <a:gd name="connsiteX3" fmla="*/ 2981325 w 6076950"/>
              <a:gd name="connsiteY3" fmla="*/ 1466850 h 2659017"/>
              <a:gd name="connsiteX4" fmla="*/ 3495675 w 6076950"/>
              <a:gd name="connsiteY4" fmla="*/ 762000 h 2659017"/>
              <a:gd name="connsiteX5" fmla="*/ 3930650 w 6076950"/>
              <a:gd name="connsiteY5" fmla="*/ 314325 h 2659017"/>
              <a:gd name="connsiteX6" fmla="*/ 4514850 w 6076950"/>
              <a:gd name="connsiteY6" fmla="*/ 85725 h 2659017"/>
              <a:gd name="connsiteX7" fmla="*/ 5124450 w 6076950"/>
              <a:gd name="connsiteY7" fmla="*/ 19050 h 2659017"/>
              <a:gd name="connsiteX8" fmla="*/ 6076950 w 6076950"/>
              <a:gd name="connsiteY8" fmla="*/ 0 h 2659017"/>
              <a:gd name="connsiteX0" fmla="*/ 0 w 6076950"/>
              <a:gd name="connsiteY0" fmla="*/ 2657475 h 2657475"/>
              <a:gd name="connsiteX1" fmla="*/ 647700 w 6076950"/>
              <a:gd name="connsiteY1" fmla="*/ 2619375 h 2657475"/>
              <a:gd name="connsiteX2" fmla="*/ 1809750 w 6076950"/>
              <a:gd name="connsiteY2" fmla="*/ 2276475 h 2657475"/>
              <a:gd name="connsiteX3" fmla="*/ 2981325 w 6076950"/>
              <a:gd name="connsiteY3" fmla="*/ 1466850 h 2657475"/>
              <a:gd name="connsiteX4" fmla="*/ 3495675 w 6076950"/>
              <a:gd name="connsiteY4" fmla="*/ 762000 h 2657475"/>
              <a:gd name="connsiteX5" fmla="*/ 3930650 w 6076950"/>
              <a:gd name="connsiteY5" fmla="*/ 314325 h 2657475"/>
              <a:gd name="connsiteX6" fmla="*/ 4514850 w 6076950"/>
              <a:gd name="connsiteY6" fmla="*/ 85725 h 2657475"/>
              <a:gd name="connsiteX7" fmla="*/ 5124450 w 6076950"/>
              <a:gd name="connsiteY7" fmla="*/ 19050 h 2657475"/>
              <a:gd name="connsiteX8" fmla="*/ 6076950 w 6076950"/>
              <a:gd name="connsiteY8" fmla="*/ 0 h 265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76950" h="2657475">
                <a:moveTo>
                  <a:pt x="0" y="2657475"/>
                </a:moveTo>
                <a:cubicBezTo>
                  <a:pt x="245269" y="2647156"/>
                  <a:pt x="346075" y="2654300"/>
                  <a:pt x="647700" y="2619375"/>
                </a:cubicBezTo>
                <a:cubicBezTo>
                  <a:pt x="949325" y="2584450"/>
                  <a:pt x="1420813" y="2468562"/>
                  <a:pt x="1809750" y="2276475"/>
                </a:cubicBezTo>
                <a:cubicBezTo>
                  <a:pt x="2198687" y="2084388"/>
                  <a:pt x="2744788" y="1719262"/>
                  <a:pt x="2981325" y="1466850"/>
                </a:cubicBezTo>
                <a:cubicBezTo>
                  <a:pt x="3217862" y="1214438"/>
                  <a:pt x="3337454" y="954088"/>
                  <a:pt x="3495675" y="762000"/>
                </a:cubicBezTo>
                <a:cubicBezTo>
                  <a:pt x="3653896" y="569913"/>
                  <a:pt x="3779837" y="433388"/>
                  <a:pt x="3930650" y="314325"/>
                </a:cubicBezTo>
                <a:cubicBezTo>
                  <a:pt x="4081463" y="195262"/>
                  <a:pt x="4360333" y="115888"/>
                  <a:pt x="4514850" y="85725"/>
                </a:cubicBezTo>
                <a:cubicBezTo>
                  <a:pt x="4669367" y="55562"/>
                  <a:pt x="4864100" y="33337"/>
                  <a:pt x="5124450" y="19050"/>
                </a:cubicBezTo>
                <a:cubicBezTo>
                  <a:pt x="5384800" y="4762"/>
                  <a:pt x="5730875" y="2381"/>
                  <a:pt x="6076950" y="0"/>
                </a:cubicBezTo>
              </a:path>
            </a:pathLst>
          </a:custGeom>
          <a:ln w="28575" cmpd="sng">
            <a:solidFill>
              <a:schemeClr val="bg2">
                <a:lumMod val="50000"/>
              </a:schemeClr>
            </a:solidFill>
            <a:headEnd type="none" w="med" len="med"/>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grpSp>
        <p:nvGrpSpPr>
          <p:cNvPr id="14" name="Group 13"/>
          <p:cNvGrpSpPr/>
          <p:nvPr/>
        </p:nvGrpSpPr>
        <p:grpSpPr bwMode="gray">
          <a:xfrm>
            <a:off x="8001683" y="2270919"/>
            <a:ext cx="1347106" cy="2649130"/>
            <a:chOff x="7788419" y="2194719"/>
            <a:chExt cx="1840181" cy="2649130"/>
          </a:xfrm>
        </p:grpSpPr>
        <p:sp>
          <p:nvSpPr>
            <p:cNvPr id="49167" name="Text Box 15"/>
            <p:cNvSpPr txBox="1">
              <a:spLocks noChangeArrowheads="1"/>
            </p:cNvSpPr>
            <p:nvPr/>
          </p:nvSpPr>
          <p:spPr bwMode="gray">
            <a:xfrm>
              <a:off x="7788419" y="2194719"/>
              <a:ext cx="18401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200" b="1" dirty="0">
                  <a:solidFill>
                    <a:prstClr val="black"/>
                  </a:solidFill>
                  <a:ea typeface="ヒラギノ角ゴ Pro W3" pitchFamily="1" charset="-128"/>
                </a:rPr>
                <a:t>C-Level	</a:t>
              </a:r>
            </a:p>
          </p:txBody>
        </p:sp>
        <p:sp>
          <p:nvSpPr>
            <p:cNvPr id="37" name="Text Box 15"/>
            <p:cNvSpPr txBox="1">
              <a:spLocks noChangeArrowheads="1"/>
            </p:cNvSpPr>
            <p:nvPr/>
          </p:nvSpPr>
          <p:spPr bwMode="gray">
            <a:xfrm>
              <a:off x="7788419" y="4009251"/>
              <a:ext cx="18401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200" b="1" dirty="0" smtClean="0">
                  <a:solidFill>
                    <a:prstClr val="black"/>
                  </a:solidFill>
                  <a:ea typeface="ヒラギノ角ゴ Pro W3" pitchFamily="1" charset="-128"/>
                </a:rPr>
                <a:t>Early career</a:t>
              </a:r>
              <a:endParaRPr lang="en-GB" sz="1200" b="1" dirty="0">
                <a:solidFill>
                  <a:prstClr val="black"/>
                </a:solidFill>
                <a:ea typeface="ヒラギノ角ゴ Pro W3" pitchFamily="1" charset="-128"/>
              </a:endParaRPr>
            </a:p>
          </p:txBody>
        </p:sp>
        <p:sp>
          <p:nvSpPr>
            <p:cNvPr id="38" name="Text Box 15"/>
            <p:cNvSpPr txBox="1">
              <a:spLocks noChangeArrowheads="1"/>
            </p:cNvSpPr>
            <p:nvPr/>
          </p:nvSpPr>
          <p:spPr bwMode="gray">
            <a:xfrm>
              <a:off x="7788419" y="4566850"/>
              <a:ext cx="184018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1200" b="1" dirty="0">
                  <a:solidFill>
                    <a:prstClr val="black"/>
                  </a:solidFill>
                  <a:ea typeface="ヒラギノ角ゴ Pro W3" pitchFamily="1" charset="-128"/>
                </a:rPr>
                <a:t>Student</a:t>
              </a:r>
            </a:p>
          </p:txBody>
        </p:sp>
      </p:grpSp>
      <p:grpSp>
        <p:nvGrpSpPr>
          <p:cNvPr id="16" name="Group 15"/>
          <p:cNvGrpSpPr/>
          <p:nvPr/>
        </p:nvGrpSpPr>
        <p:grpSpPr bwMode="gray">
          <a:xfrm>
            <a:off x="757078" y="1964060"/>
            <a:ext cx="7445510" cy="3581079"/>
            <a:chOff x="757073" y="1973580"/>
            <a:chExt cx="7445506" cy="3581079"/>
          </a:xfrm>
        </p:grpSpPr>
        <p:sp>
          <p:nvSpPr>
            <p:cNvPr id="49168" name="Text Box 16"/>
            <p:cNvSpPr txBox="1">
              <a:spLocks noChangeArrowheads="1"/>
            </p:cNvSpPr>
            <p:nvPr/>
          </p:nvSpPr>
          <p:spPr bwMode="gray">
            <a:xfrm>
              <a:off x="3185357" y="5249859"/>
              <a:ext cx="2810849"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sz="1400" b="1" dirty="0">
                  <a:solidFill>
                    <a:prstClr val="black"/>
                  </a:solidFill>
                  <a:ea typeface="ヒラギノ角ゴ Pro W3" pitchFamily="1" charset="-128"/>
                </a:rPr>
                <a:t>Time</a:t>
              </a:r>
              <a:endParaRPr lang="en-US" altLang="zh-CN" sz="1400" b="1" dirty="0">
                <a:solidFill>
                  <a:prstClr val="black"/>
                </a:solidFill>
                <a:ea typeface="宋体" pitchFamily="2" charset="-122"/>
              </a:endParaRPr>
            </a:p>
          </p:txBody>
        </p:sp>
        <p:sp>
          <p:nvSpPr>
            <p:cNvPr id="8" name="TextBox 7"/>
            <p:cNvSpPr txBox="1"/>
            <p:nvPr/>
          </p:nvSpPr>
          <p:spPr bwMode="gray">
            <a:xfrm rot="16200000">
              <a:off x="-29680" y="3455956"/>
              <a:ext cx="1881284" cy="307777"/>
            </a:xfrm>
            <a:prstGeom prst="rect">
              <a:avLst/>
            </a:prstGeom>
            <a:noFill/>
          </p:spPr>
          <p:txBody>
            <a:bodyPr wrap="none" lIns="0" rtlCol="0">
              <a:spAutoFit/>
            </a:bodyPr>
            <a:lstStyle/>
            <a:p>
              <a:pPr algn="ctr"/>
              <a:r>
                <a:rPr lang="es-ES" sz="1400" b="1" dirty="0">
                  <a:solidFill>
                    <a:prstClr val="black"/>
                  </a:solidFill>
                  <a:ea typeface="ヒラギノ角ゴ Pro W3" pitchFamily="1" charset="-128"/>
                </a:rPr>
                <a:t>Career Progression</a:t>
              </a:r>
              <a:endParaRPr lang="en-US" sz="1400" b="1" dirty="0" err="1">
                <a:solidFill>
                  <a:prstClr val="black"/>
                </a:solidFill>
                <a:ea typeface="ヒラギノ角ゴ Pro W3" pitchFamily="1" charset="-128"/>
              </a:endParaRPr>
            </a:p>
          </p:txBody>
        </p:sp>
        <p:grpSp>
          <p:nvGrpSpPr>
            <p:cNvPr id="10" name="Group 9"/>
            <p:cNvGrpSpPr/>
            <p:nvPr/>
          </p:nvGrpSpPr>
          <p:grpSpPr bwMode="gray">
            <a:xfrm>
              <a:off x="1222918" y="1973580"/>
              <a:ext cx="6979661" cy="3155752"/>
              <a:chOff x="1579563" y="2200275"/>
              <a:chExt cx="6392862" cy="3155752"/>
            </a:xfrm>
          </p:grpSpPr>
          <p:cxnSp>
            <p:nvCxnSpPr>
              <p:cNvPr id="3" name="Straight Connector 2"/>
              <p:cNvCxnSpPr/>
              <p:nvPr/>
            </p:nvCxnSpPr>
            <p:spPr bwMode="gray">
              <a:xfrm>
                <a:off x="1579563" y="5346502"/>
                <a:ext cx="6392862" cy="0"/>
              </a:xfrm>
              <a:prstGeom prst="line">
                <a:avLst/>
              </a:prstGeom>
              <a:ln w="19050" cmpd="sng">
                <a:solidFill>
                  <a:schemeClr val="bg2">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bwMode="gray">
              <a:xfrm flipV="1">
                <a:off x="1579563" y="2200275"/>
                <a:ext cx="0" cy="3155752"/>
              </a:xfrm>
              <a:prstGeom prst="line">
                <a:avLst/>
              </a:prstGeom>
              <a:ln w="19050" cmpd="sng">
                <a:solidFill>
                  <a:schemeClr val="bg2">
                    <a:lumMod val="50000"/>
                  </a:schemeClr>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grpSp>
      </p:grpSp>
      <p:sp>
        <p:nvSpPr>
          <p:cNvPr id="31" name="Title 5"/>
          <p:cNvSpPr>
            <a:spLocks noGrp="1"/>
          </p:cNvSpPr>
          <p:nvPr>
            <p:ph type="title"/>
          </p:nvPr>
        </p:nvSpPr>
        <p:spPr bwMode="gray">
          <a:xfrm>
            <a:off x="594367" y="451888"/>
            <a:ext cx="8742358" cy="410519"/>
          </a:xfrm>
        </p:spPr>
        <p:txBody>
          <a:bodyPr/>
          <a:lstStyle/>
          <a:p>
            <a:r>
              <a:rPr lang="en-US" dirty="0" smtClean="0"/>
              <a:t>Levers that Drive Your Career</a:t>
            </a:r>
            <a:endParaRPr lang="en-US" dirty="0"/>
          </a:p>
        </p:txBody>
      </p:sp>
    </p:spTree>
    <p:extLst>
      <p:ext uri="{BB962C8B-B14F-4D97-AF65-F5344CB8AC3E}">
        <p14:creationId xmlns:p14="http://schemas.microsoft.com/office/powerpoint/2010/main" val="97890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8" name="Rectangle 8"/>
          <p:cNvSpPr>
            <a:spLocks noGrp="1" noChangeArrowheads="1"/>
          </p:cNvSpPr>
          <p:nvPr>
            <p:ph type="title"/>
          </p:nvPr>
        </p:nvSpPr>
        <p:spPr bwMode="gray">
          <a:xfrm>
            <a:off x="594367" y="451880"/>
            <a:ext cx="8742358" cy="410519"/>
          </a:xfrm>
        </p:spPr>
        <p:txBody>
          <a:bodyPr/>
          <a:lstStyle/>
          <a:p>
            <a:r>
              <a:rPr lang="en-GB" dirty="0" smtClean="0"/>
              <a:t>The “Compass” for Managing a Successful Career</a:t>
            </a:r>
            <a:endParaRPr lang="en-GB" dirty="0"/>
          </a:p>
        </p:txBody>
      </p:sp>
      <p:sp>
        <p:nvSpPr>
          <p:cNvPr id="97282" name="Rectangle 2"/>
          <p:cNvSpPr>
            <a:spLocks noGrp="1" noChangeArrowheads="1"/>
          </p:cNvSpPr>
          <p:nvPr>
            <p:ph type="body" idx="4294967295"/>
          </p:nvPr>
        </p:nvSpPr>
        <p:spPr bwMode="gray">
          <a:xfrm>
            <a:off x="1300084" y="2096429"/>
            <a:ext cx="6594088" cy="3023918"/>
          </a:xfrm>
          <a:solidFill>
            <a:schemeClr val="accent1">
              <a:lumMod val="60000"/>
              <a:lumOff val="40000"/>
            </a:schemeClr>
          </a:solidFill>
          <a:ln/>
          <a:extLst/>
        </p:spPr>
        <p:style>
          <a:lnRef idx="2">
            <a:schemeClr val="accent1"/>
          </a:lnRef>
          <a:fillRef idx="1">
            <a:schemeClr val="lt1"/>
          </a:fillRef>
          <a:effectRef idx="0">
            <a:schemeClr val="accent1"/>
          </a:effectRef>
          <a:fontRef idx="minor">
            <a:schemeClr val="dk1"/>
          </a:fontRef>
        </p:style>
        <p:txBody>
          <a:bodyPr wrap="square" lIns="137160" tIns="137160" rIns="137160" bIns="137160" anchor="ctr"/>
          <a:lstStyle/>
          <a:p>
            <a:pPr marL="342900" indent="-342900">
              <a:spcAft>
                <a:spcPts val="600"/>
              </a:spcAft>
              <a:buSzPct val="100000"/>
              <a:buFont typeface="+mj-lt"/>
              <a:buAutoNum type="arabicPeriod"/>
            </a:pPr>
            <a:r>
              <a:rPr lang="en-GB" b="0" dirty="0" smtClean="0">
                <a:solidFill>
                  <a:schemeClr val="tx1"/>
                </a:solidFill>
                <a:latin typeface="Georgia"/>
              </a:rPr>
              <a:t>Start with Self-Awareness </a:t>
            </a:r>
            <a:endParaRPr lang="en-GB" b="0" dirty="0">
              <a:solidFill>
                <a:schemeClr val="tx1"/>
              </a:solidFill>
              <a:latin typeface="Georgia"/>
            </a:endParaRPr>
          </a:p>
          <a:p>
            <a:pPr marL="342900" indent="-342900">
              <a:spcAft>
                <a:spcPts val="600"/>
              </a:spcAft>
              <a:buSzPct val="100000"/>
              <a:buFont typeface="+mj-lt"/>
              <a:buAutoNum type="arabicPeriod"/>
            </a:pPr>
            <a:r>
              <a:rPr lang="en-GB" b="0" dirty="0">
                <a:solidFill>
                  <a:schemeClr val="tx1"/>
                </a:solidFill>
                <a:latin typeface="Georgia"/>
              </a:rPr>
              <a:t>Identify Individual </a:t>
            </a:r>
            <a:r>
              <a:rPr lang="en-GB" b="0" dirty="0" smtClean="0">
                <a:solidFill>
                  <a:schemeClr val="tx1"/>
                </a:solidFill>
                <a:latin typeface="Georgia"/>
              </a:rPr>
              <a:t>Values and Objectives</a:t>
            </a:r>
          </a:p>
          <a:p>
            <a:pPr marL="342900" indent="-342900">
              <a:spcAft>
                <a:spcPts val="600"/>
              </a:spcAft>
              <a:buSzPct val="100000"/>
              <a:buFont typeface="+mj-lt"/>
              <a:buAutoNum type="arabicPeriod"/>
            </a:pPr>
            <a:r>
              <a:rPr lang="en-GB" b="0" dirty="0" smtClean="0">
                <a:solidFill>
                  <a:schemeClr val="tx1"/>
                </a:solidFill>
                <a:latin typeface="Georgia"/>
              </a:rPr>
              <a:t>Align Self with the Company &amp; Market</a:t>
            </a:r>
          </a:p>
          <a:p>
            <a:pPr marL="342900" indent="-342900">
              <a:spcAft>
                <a:spcPts val="600"/>
              </a:spcAft>
              <a:buSzPct val="100000"/>
              <a:buFont typeface="+mj-lt"/>
              <a:buAutoNum type="arabicPeriod"/>
            </a:pPr>
            <a:r>
              <a:rPr lang="en-GB" b="0" dirty="0" smtClean="0">
                <a:solidFill>
                  <a:schemeClr val="tx1"/>
                </a:solidFill>
                <a:latin typeface="Georgia"/>
              </a:rPr>
              <a:t>Develop Capability / Competency</a:t>
            </a:r>
            <a:endParaRPr lang="en-GB" b="0" dirty="0">
              <a:solidFill>
                <a:schemeClr val="tx1"/>
              </a:solidFill>
              <a:latin typeface="Georgia"/>
            </a:endParaRPr>
          </a:p>
          <a:p>
            <a:pPr marL="342900" indent="-342900">
              <a:spcAft>
                <a:spcPts val="600"/>
              </a:spcAft>
              <a:buSzPct val="100000"/>
              <a:buFont typeface="+mj-lt"/>
              <a:buAutoNum type="arabicPeriod"/>
            </a:pPr>
            <a:r>
              <a:rPr lang="en-GB" b="0" dirty="0">
                <a:solidFill>
                  <a:schemeClr val="tx1"/>
                </a:solidFill>
                <a:latin typeface="Georgia"/>
              </a:rPr>
              <a:t>Build on Key Career Drivers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079" y="3091070"/>
            <a:ext cx="299085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454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7282">
                                            <p:txEl>
                                              <p:pRg st="0" end="0"/>
                                            </p:txEl>
                                          </p:spTgt>
                                        </p:tgtEl>
                                        <p:attrNameLst>
                                          <p:attrName>style.visibility</p:attrName>
                                        </p:attrNameLst>
                                      </p:cBhvr>
                                      <p:to>
                                        <p:strVal val="visible"/>
                                      </p:to>
                                    </p:set>
                                    <p:anim calcmode="lin" valueType="num">
                                      <p:cBhvr additive="base">
                                        <p:cTn id="7" dur="500" fill="hold"/>
                                        <p:tgtEl>
                                          <p:spTgt spid="972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28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7282">
                                            <p:txEl>
                                              <p:pRg st="1" end="1"/>
                                            </p:txEl>
                                          </p:spTgt>
                                        </p:tgtEl>
                                        <p:attrNameLst>
                                          <p:attrName>style.visibility</p:attrName>
                                        </p:attrNameLst>
                                      </p:cBhvr>
                                      <p:to>
                                        <p:strVal val="visible"/>
                                      </p:to>
                                    </p:set>
                                    <p:anim calcmode="lin" valueType="num">
                                      <p:cBhvr additive="base">
                                        <p:cTn id="13" dur="500" fill="hold"/>
                                        <p:tgtEl>
                                          <p:spTgt spid="972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72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7282">
                                            <p:txEl>
                                              <p:pRg st="2" end="2"/>
                                            </p:txEl>
                                          </p:spTgt>
                                        </p:tgtEl>
                                        <p:attrNameLst>
                                          <p:attrName>style.visibility</p:attrName>
                                        </p:attrNameLst>
                                      </p:cBhvr>
                                      <p:to>
                                        <p:strVal val="visible"/>
                                      </p:to>
                                    </p:set>
                                    <p:anim calcmode="lin" valueType="num">
                                      <p:cBhvr additive="base">
                                        <p:cTn id="19" dur="500" fill="hold"/>
                                        <p:tgtEl>
                                          <p:spTgt spid="9728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72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7282">
                                            <p:txEl>
                                              <p:pRg st="3" end="3"/>
                                            </p:txEl>
                                          </p:spTgt>
                                        </p:tgtEl>
                                        <p:attrNameLst>
                                          <p:attrName>style.visibility</p:attrName>
                                        </p:attrNameLst>
                                      </p:cBhvr>
                                      <p:to>
                                        <p:strVal val="visible"/>
                                      </p:to>
                                    </p:set>
                                    <p:anim calcmode="lin" valueType="num">
                                      <p:cBhvr additive="base">
                                        <p:cTn id="25" dur="500" fill="hold"/>
                                        <p:tgtEl>
                                          <p:spTgt spid="9728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728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7282">
                                            <p:txEl>
                                              <p:pRg st="4" end="4"/>
                                            </p:txEl>
                                          </p:spTgt>
                                        </p:tgtEl>
                                        <p:attrNameLst>
                                          <p:attrName>style.visibility</p:attrName>
                                        </p:attrNameLst>
                                      </p:cBhvr>
                                      <p:to>
                                        <p:strVal val="visible"/>
                                      </p:to>
                                    </p:set>
                                    <p:anim calcmode="lin" valueType="num">
                                      <p:cBhvr additive="base">
                                        <p:cTn id="31" dur="500" fill="hold"/>
                                        <p:tgtEl>
                                          <p:spTgt spid="9728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728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bwMode="gray">
          <a:xfrm>
            <a:off x="4301206" y="1631223"/>
            <a:ext cx="4892808" cy="3524428"/>
            <a:chOff x="4301206" y="1743076"/>
            <a:chExt cx="4892808" cy="3524428"/>
          </a:xfrm>
        </p:grpSpPr>
        <p:sp>
          <p:nvSpPr>
            <p:cNvPr id="99342" name="Text Box 14"/>
            <p:cNvSpPr txBox="1">
              <a:spLocks noChangeArrowheads="1"/>
            </p:cNvSpPr>
            <p:nvPr/>
          </p:nvSpPr>
          <p:spPr bwMode="gray">
            <a:xfrm>
              <a:off x="4301206" y="1743076"/>
              <a:ext cx="4892808" cy="923330"/>
            </a:xfrm>
            <a:prstGeom prst="rect">
              <a:avLst/>
            </a:prstGeom>
            <a:solidFill>
              <a:schemeClr val="accent1">
                <a:lumMod val="60000"/>
                <a:lumOff val="40000"/>
              </a:schemeClr>
            </a:solidFill>
            <a:ln>
              <a:solidFill>
                <a:schemeClr val="accent1"/>
              </a:solidFill>
            </a:ln>
            <a:effectLst/>
            <a:extLst/>
          </p:spPr>
          <p:txBody>
            <a:bodyPr lIns="137160" tIns="137160" rIns="137160" anchor="ctr">
              <a:spAutoFit/>
            </a:bodyPr>
            <a:lstStyle/>
            <a:p>
              <a:pPr algn="just" eaLnBrk="0" fontAlgn="base" hangingPunct="0">
                <a:spcBef>
                  <a:spcPct val="0"/>
                </a:spcBef>
                <a:spcAft>
                  <a:spcPct val="0"/>
                </a:spcAft>
              </a:pPr>
              <a:r>
                <a:rPr lang="en-US" sz="1600" dirty="0">
                  <a:latin typeface="Georgia"/>
                </a:rPr>
                <a:t>“We need to know our strengths in order to know where we belong.”</a:t>
              </a:r>
            </a:p>
            <a:p>
              <a:pPr algn="r" eaLnBrk="0" fontAlgn="base" hangingPunct="0">
                <a:spcBef>
                  <a:spcPct val="0"/>
                </a:spcBef>
                <a:spcAft>
                  <a:spcPct val="0"/>
                </a:spcAft>
              </a:pPr>
              <a:r>
                <a:rPr lang="en-US" sz="1600" i="1" dirty="0">
                  <a:latin typeface="Georgia"/>
                </a:rPr>
                <a:t>Peter </a:t>
              </a:r>
              <a:r>
                <a:rPr lang="en-US" sz="1600" i="1" dirty="0" err="1">
                  <a:latin typeface="Georgia"/>
                </a:rPr>
                <a:t>Drucker</a:t>
              </a:r>
              <a:r>
                <a:rPr lang="en-US" sz="1600" i="1" dirty="0">
                  <a:latin typeface="Georgia"/>
                </a:rPr>
                <a:t>, Managing Oneself, HBR 03-04/99</a:t>
              </a:r>
            </a:p>
          </p:txBody>
        </p:sp>
        <p:sp>
          <p:nvSpPr>
            <p:cNvPr id="99344" name="Text Box 16"/>
            <p:cNvSpPr txBox="1">
              <a:spLocks noChangeArrowheads="1"/>
            </p:cNvSpPr>
            <p:nvPr/>
          </p:nvSpPr>
          <p:spPr bwMode="gray">
            <a:xfrm>
              <a:off x="4301206" y="2797404"/>
              <a:ext cx="4892808" cy="923330"/>
            </a:xfrm>
            <a:prstGeom prst="rect">
              <a:avLst/>
            </a:prstGeom>
            <a:solidFill>
              <a:schemeClr val="accent1">
                <a:lumMod val="60000"/>
                <a:lumOff val="40000"/>
              </a:schemeClr>
            </a:solidFill>
            <a:ln>
              <a:solidFill>
                <a:schemeClr val="accent1"/>
              </a:solidFill>
            </a:ln>
            <a:effectLst/>
            <a:extLst/>
          </p:spPr>
          <p:txBody>
            <a:bodyPr lIns="137160" tIns="137160" rIns="137160" anchor="ctr">
              <a:spAutoFit/>
            </a:bodyPr>
            <a:lstStyle/>
            <a:p>
              <a:pPr algn="just" eaLnBrk="0" fontAlgn="base" hangingPunct="0">
                <a:spcBef>
                  <a:spcPct val="0"/>
                </a:spcBef>
                <a:spcAft>
                  <a:spcPct val="0"/>
                </a:spcAft>
              </a:pPr>
              <a:r>
                <a:rPr lang="en-US" sz="1600" dirty="0" smtClean="0">
                  <a:latin typeface="Georgia"/>
                </a:rPr>
                <a:t>“The </a:t>
              </a:r>
              <a:r>
                <a:rPr lang="en-US" sz="1600" dirty="0">
                  <a:latin typeface="Georgia"/>
                </a:rPr>
                <a:t>[…] discovery begins with uncovering the reality: how you see yourself, and how others see you</a:t>
              </a:r>
              <a:r>
                <a:rPr lang="en-US" sz="1600" dirty="0" smtClean="0">
                  <a:latin typeface="Georgia"/>
                </a:rPr>
                <a:t>.” </a:t>
              </a:r>
              <a:r>
                <a:rPr lang="en-US" sz="1600" i="1" dirty="0" smtClean="0">
                  <a:latin typeface="Georgia"/>
                </a:rPr>
                <a:t>Daniel </a:t>
              </a:r>
              <a:r>
                <a:rPr lang="en-US" sz="1600" i="1" dirty="0" err="1">
                  <a:latin typeface="Georgia"/>
                </a:rPr>
                <a:t>Goleman</a:t>
              </a:r>
              <a:r>
                <a:rPr lang="en-US" sz="1600" i="1" dirty="0">
                  <a:latin typeface="Georgia"/>
                </a:rPr>
                <a:t>, Primal Leadership</a:t>
              </a:r>
            </a:p>
          </p:txBody>
        </p:sp>
        <p:sp>
          <p:nvSpPr>
            <p:cNvPr id="99343" name="Text Box 15"/>
            <p:cNvSpPr txBox="1">
              <a:spLocks noChangeArrowheads="1"/>
            </p:cNvSpPr>
            <p:nvPr/>
          </p:nvSpPr>
          <p:spPr bwMode="gray">
            <a:xfrm>
              <a:off x="4301206" y="3851732"/>
              <a:ext cx="4892808" cy="1415772"/>
            </a:xfrm>
            <a:prstGeom prst="rect">
              <a:avLst/>
            </a:prstGeom>
            <a:solidFill>
              <a:schemeClr val="accent1">
                <a:lumMod val="60000"/>
                <a:lumOff val="40000"/>
              </a:schemeClr>
            </a:solidFill>
            <a:ln>
              <a:solidFill>
                <a:schemeClr val="accent1"/>
              </a:solidFill>
            </a:ln>
            <a:effectLst/>
            <a:extLst/>
          </p:spPr>
          <p:txBody>
            <a:bodyPr lIns="137160" tIns="137160" rIns="137160" anchor="ctr">
              <a:spAutoFit/>
            </a:bodyPr>
            <a:lstStyle/>
            <a:p>
              <a:pPr algn="just" eaLnBrk="0" fontAlgn="base" hangingPunct="0">
                <a:spcBef>
                  <a:spcPct val="0"/>
                </a:spcBef>
                <a:spcAft>
                  <a:spcPct val="0"/>
                </a:spcAft>
              </a:pPr>
              <a:r>
                <a:rPr lang="en-US" sz="1600" dirty="0" smtClean="0">
                  <a:latin typeface="Georgia"/>
                </a:rPr>
                <a:t>“… until </a:t>
              </a:r>
              <a:r>
                <a:rPr lang="en-US" sz="1600" dirty="0">
                  <a:latin typeface="Georgia"/>
                </a:rPr>
                <a:t>you truly know yourself, strengths and weaknesses, know what you want to do and why you want to do it, you cannot succeed in any but the most superficial sense of the word.”</a:t>
              </a:r>
            </a:p>
            <a:p>
              <a:pPr algn="r" eaLnBrk="0" fontAlgn="base" hangingPunct="0">
                <a:spcBef>
                  <a:spcPct val="0"/>
                </a:spcBef>
                <a:spcAft>
                  <a:spcPct val="0"/>
                </a:spcAft>
              </a:pPr>
              <a:r>
                <a:rPr lang="en-US" sz="1600" i="1" dirty="0">
                  <a:latin typeface="Georgia"/>
                </a:rPr>
                <a:t>Warren </a:t>
              </a:r>
              <a:r>
                <a:rPr lang="en-US" sz="1600" i="1" dirty="0" err="1">
                  <a:latin typeface="Georgia"/>
                </a:rPr>
                <a:t>Bennis</a:t>
              </a:r>
              <a:r>
                <a:rPr lang="en-US" sz="1600" i="1" dirty="0">
                  <a:latin typeface="Georgia"/>
                </a:rPr>
                <a:t>, On Becoming A Leader </a:t>
              </a:r>
            </a:p>
          </p:txBody>
        </p:sp>
      </p:grpSp>
      <p:grpSp>
        <p:nvGrpSpPr>
          <p:cNvPr id="4" name="Group 3"/>
          <p:cNvGrpSpPr>
            <a:grpSpLocks/>
          </p:cNvGrpSpPr>
          <p:nvPr/>
        </p:nvGrpSpPr>
        <p:grpSpPr bwMode="gray">
          <a:xfrm>
            <a:off x="686380" y="2494912"/>
            <a:ext cx="2748227" cy="1797050"/>
            <a:chOff x="686380" y="1743076"/>
            <a:chExt cx="2748227" cy="1797050"/>
          </a:xfrm>
          <a:effectLst/>
        </p:grpSpPr>
        <p:sp>
          <p:nvSpPr>
            <p:cNvPr id="99333" name="Rectangle 5"/>
            <p:cNvSpPr>
              <a:spLocks noChangeArrowheads="1"/>
            </p:cNvSpPr>
            <p:nvPr/>
          </p:nvSpPr>
          <p:spPr bwMode="gray">
            <a:xfrm>
              <a:off x="686380" y="1743076"/>
              <a:ext cx="2748227" cy="1797050"/>
            </a:xfrm>
            <a:prstGeom prst="rect">
              <a:avLst/>
            </a:prstGeom>
            <a:solidFill>
              <a:schemeClr val="bg1">
                <a:lumMod val="85000"/>
              </a:schemeClr>
            </a:solidFill>
            <a:ln>
              <a:solidFill>
                <a:schemeClr val="bg1">
                  <a:lumMod val="65000"/>
                </a:schemeClr>
              </a:solidFill>
            </a:ln>
            <a:effectLst/>
            <a:extLst/>
          </p:spPr>
          <p:txBody>
            <a:bodyPr wrap="none" anchor="ctr"/>
            <a:lstStyle/>
            <a:p>
              <a:pPr fontAlgn="base">
                <a:spcBef>
                  <a:spcPct val="0"/>
                </a:spcBef>
                <a:spcAft>
                  <a:spcPct val="0"/>
                </a:spcAft>
                <a:buClr>
                  <a:srgbClr val="FF6600"/>
                </a:buClr>
                <a:buFont typeface="Times" pitchFamily="18" charset="0"/>
                <a:buChar char="•"/>
              </a:pPr>
              <a:endParaRPr lang="en-US" sz="1600" b="1">
                <a:solidFill>
                  <a:srgbClr val="4D4D4D"/>
                </a:solidFill>
              </a:endParaRPr>
            </a:p>
          </p:txBody>
        </p:sp>
        <p:grpSp>
          <p:nvGrpSpPr>
            <p:cNvPr id="3" name="Group 2"/>
            <p:cNvGrpSpPr/>
            <p:nvPr/>
          </p:nvGrpSpPr>
          <p:grpSpPr bwMode="gray">
            <a:xfrm>
              <a:off x="822243" y="2214564"/>
              <a:ext cx="2476500" cy="647700"/>
              <a:chOff x="715612" y="2214564"/>
              <a:chExt cx="2476500" cy="647700"/>
            </a:xfrm>
          </p:grpSpPr>
          <p:grpSp>
            <p:nvGrpSpPr>
              <p:cNvPr id="99334" name="Group 6"/>
              <p:cNvGrpSpPr>
                <a:grpSpLocks/>
              </p:cNvGrpSpPr>
              <p:nvPr/>
            </p:nvGrpSpPr>
            <p:grpSpPr bwMode="gray">
              <a:xfrm rot="-5400000">
                <a:off x="1630012" y="1300164"/>
                <a:ext cx="647700" cy="2476500"/>
                <a:chOff x="2146" y="2768"/>
                <a:chExt cx="1141" cy="897"/>
              </a:xfrm>
            </p:grpSpPr>
            <p:sp>
              <p:nvSpPr>
                <p:cNvPr id="99335" name="Freeform 7"/>
                <p:cNvSpPr>
                  <a:spLocks/>
                </p:cNvSpPr>
                <p:nvPr/>
              </p:nvSpPr>
              <p:spPr bwMode="gray">
                <a:xfrm>
                  <a:off x="2146" y="2768"/>
                  <a:ext cx="1141" cy="897"/>
                </a:xfrm>
                <a:custGeom>
                  <a:avLst/>
                  <a:gdLst>
                    <a:gd name="T0" fmla="*/ 419 w 3422"/>
                    <a:gd name="T1" fmla="*/ 2110 h 2691"/>
                    <a:gd name="T2" fmla="*/ 354 w 3422"/>
                    <a:gd name="T3" fmla="*/ 2110 h 2691"/>
                    <a:gd name="T4" fmla="*/ 288 w 3422"/>
                    <a:gd name="T5" fmla="*/ 2110 h 2691"/>
                    <a:gd name="T6" fmla="*/ 258 w 3422"/>
                    <a:gd name="T7" fmla="*/ 2113 h 2691"/>
                    <a:gd name="T8" fmla="*/ 221 w 3422"/>
                    <a:gd name="T9" fmla="*/ 2124 h 2691"/>
                    <a:gd name="T10" fmla="*/ 179 w 3422"/>
                    <a:gd name="T11" fmla="*/ 2143 h 2691"/>
                    <a:gd name="T12" fmla="*/ 138 w 3422"/>
                    <a:gd name="T13" fmla="*/ 2174 h 2691"/>
                    <a:gd name="T14" fmla="*/ 101 w 3422"/>
                    <a:gd name="T15" fmla="*/ 2218 h 2691"/>
                    <a:gd name="T16" fmla="*/ 43 w 3422"/>
                    <a:gd name="T17" fmla="*/ 2336 h 2691"/>
                    <a:gd name="T18" fmla="*/ 4 w 3422"/>
                    <a:gd name="T19" fmla="*/ 2479 h 2691"/>
                    <a:gd name="T20" fmla="*/ 10 w 3422"/>
                    <a:gd name="T21" fmla="*/ 2594 h 2691"/>
                    <a:gd name="T22" fmla="*/ 35 w 3422"/>
                    <a:gd name="T23" fmla="*/ 2639 h 2691"/>
                    <a:gd name="T24" fmla="*/ 88 w 3422"/>
                    <a:gd name="T25" fmla="*/ 2681 h 2691"/>
                    <a:gd name="T26" fmla="*/ 155 w 3422"/>
                    <a:gd name="T27" fmla="*/ 2691 h 2691"/>
                    <a:gd name="T28" fmla="*/ 272 w 3422"/>
                    <a:gd name="T29" fmla="*/ 2689 h 2691"/>
                    <a:gd name="T30" fmla="*/ 477 w 3422"/>
                    <a:gd name="T31" fmla="*/ 2685 h 2691"/>
                    <a:gd name="T32" fmla="*/ 748 w 3422"/>
                    <a:gd name="T33" fmla="*/ 2679 h 2691"/>
                    <a:gd name="T34" fmla="*/ 1063 w 3422"/>
                    <a:gd name="T35" fmla="*/ 2674 h 2691"/>
                    <a:gd name="T36" fmla="*/ 1399 w 3422"/>
                    <a:gd name="T37" fmla="*/ 2667 h 2691"/>
                    <a:gd name="T38" fmla="*/ 1733 w 3422"/>
                    <a:gd name="T39" fmla="*/ 2660 h 2691"/>
                    <a:gd name="T40" fmla="*/ 2041 w 3422"/>
                    <a:gd name="T41" fmla="*/ 2654 h 2691"/>
                    <a:gd name="T42" fmla="*/ 2300 w 3422"/>
                    <a:gd name="T43" fmla="*/ 2648 h 2691"/>
                    <a:gd name="T44" fmla="*/ 2488 w 3422"/>
                    <a:gd name="T45" fmla="*/ 2645 h 2691"/>
                    <a:gd name="T46" fmla="*/ 2583 w 3422"/>
                    <a:gd name="T47" fmla="*/ 2643 h 2691"/>
                    <a:gd name="T48" fmla="*/ 2742 w 3422"/>
                    <a:gd name="T49" fmla="*/ 2568 h 2691"/>
                    <a:gd name="T50" fmla="*/ 2893 w 3422"/>
                    <a:gd name="T51" fmla="*/ 2232 h 2691"/>
                    <a:gd name="T52" fmla="*/ 2975 w 3422"/>
                    <a:gd name="T53" fmla="*/ 1736 h 2691"/>
                    <a:gd name="T54" fmla="*/ 3006 w 3422"/>
                    <a:gd name="T55" fmla="*/ 1204 h 2691"/>
                    <a:gd name="T56" fmla="*/ 3011 w 3422"/>
                    <a:gd name="T57" fmla="*/ 759 h 2691"/>
                    <a:gd name="T58" fmla="*/ 3015 w 3422"/>
                    <a:gd name="T59" fmla="*/ 570 h 2691"/>
                    <a:gd name="T60" fmla="*/ 3069 w 3422"/>
                    <a:gd name="T61" fmla="*/ 570 h 2691"/>
                    <a:gd name="T62" fmla="*/ 3136 w 3422"/>
                    <a:gd name="T63" fmla="*/ 570 h 2691"/>
                    <a:gd name="T64" fmla="*/ 3184 w 3422"/>
                    <a:gd name="T65" fmla="*/ 569 h 2691"/>
                    <a:gd name="T66" fmla="*/ 3252 w 3422"/>
                    <a:gd name="T67" fmla="*/ 551 h 2691"/>
                    <a:gd name="T68" fmla="*/ 3332 w 3422"/>
                    <a:gd name="T69" fmla="*/ 487 h 2691"/>
                    <a:gd name="T70" fmla="*/ 3398 w 3422"/>
                    <a:gd name="T71" fmla="*/ 369 h 2691"/>
                    <a:gd name="T72" fmla="*/ 3422 w 3422"/>
                    <a:gd name="T73" fmla="*/ 242 h 2691"/>
                    <a:gd name="T74" fmla="*/ 3417 w 3422"/>
                    <a:gd name="T75" fmla="*/ 134 h 2691"/>
                    <a:gd name="T76" fmla="*/ 3401 w 3422"/>
                    <a:gd name="T77" fmla="*/ 83 h 2691"/>
                    <a:gd name="T78" fmla="*/ 3370 w 3422"/>
                    <a:gd name="T79" fmla="*/ 45 h 2691"/>
                    <a:gd name="T80" fmla="*/ 3321 w 3422"/>
                    <a:gd name="T81" fmla="*/ 20 h 2691"/>
                    <a:gd name="T82" fmla="*/ 3253 w 3422"/>
                    <a:gd name="T83" fmla="*/ 5 h 2691"/>
                    <a:gd name="T84" fmla="*/ 3162 w 3422"/>
                    <a:gd name="T85" fmla="*/ 0 h 2691"/>
                    <a:gd name="T86" fmla="*/ 3094 w 3422"/>
                    <a:gd name="T87" fmla="*/ 2 h 2691"/>
                    <a:gd name="T88" fmla="*/ 2937 w 3422"/>
                    <a:gd name="T89" fmla="*/ 8 h 2691"/>
                    <a:gd name="T90" fmla="*/ 2713 w 3422"/>
                    <a:gd name="T91" fmla="*/ 17 h 2691"/>
                    <a:gd name="T92" fmla="*/ 2442 w 3422"/>
                    <a:gd name="T93" fmla="*/ 28 h 2691"/>
                    <a:gd name="T94" fmla="*/ 2144 w 3422"/>
                    <a:gd name="T95" fmla="*/ 40 h 2691"/>
                    <a:gd name="T96" fmla="*/ 1839 w 3422"/>
                    <a:gd name="T97" fmla="*/ 53 h 2691"/>
                    <a:gd name="T98" fmla="*/ 1547 w 3422"/>
                    <a:gd name="T99" fmla="*/ 65 h 2691"/>
                    <a:gd name="T100" fmla="*/ 1287 w 3422"/>
                    <a:gd name="T101" fmla="*/ 75 h 2691"/>
                    <a:gd name="T102" fmla="*/ 1081 w 3422"/>
                    <a:gd name="T103" fmla="*/ 83 h 2691"/>
                    <a:gd name="T104" fmla="*/ 947 w 3422"/>
                    <a:gd name="T105" fmla="*/ 88 h 2691"/>
                    <a:gd name="T106" fmla="*/ 827 w 3422"/>
                    <a:gd name="T107" fmla="*/ 104 h 2691"/>
                    <a:gd name="T108" fmla="*/ 650 w 3422"/>
                    <a:gd name="T109" fmla="*/ 300 h 2691"/>
                    <a:gd name="T110" fmla="*/ 553 w 3422"/>
                    <a:gd name="T111" fmla="*/ 670 h 2691"/>
                    <a:gd name="T112" fmla="*/ 506 w 3422"/>
                    <a:gd name="T113" fmla="*/ 1143 h 2691"/>
                    <a:gd name="T114" fmla="*/ 477 w 3422"/>
                    <a:gd name="T115" fmla="*/ 1647 h 2691"/>
                    <a:gd name="T116" fmla="*/ 437 w 3422"/>
                    <a:gd name="T117" fmla="*/ 2110 h 2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22" h="2691">
                      <a:moveTo>
                        <a:pt x="437" y="2110"/>
                      </a:moveTo>
                      <a:lnTo>
                        <a:pt x="432" y="2110"/>
                      </a:lnTo>
                      <a:lnTo>
                        <a:pt x="419" y="2110"/>
                      </a:lnTo>
                      <a:lnTo>
                        <a:pt x="401" y="2110"/>
                      </a:lnTo>
                      <a:lnTo>
                        <a:pt x="378" y="2110"/>
                      </a:lnTo>
                      <a:lnTo>
                        <a:pt x="354" y="2110"/>
                      </a:lnTo>
                      <a:lnTo>
                        <a:pt x="329" y="2110"/>
                      </a:lnTo>
                      <a:lnTo>
                        <a:pt x="306" y="2110"/>
                      </a:lnTo>
                      <a:lnTo>
                        <a:pt x="288" y="2110"/>
                      </a:lnTo>
                      <a:lnTo>
                        <a:pt x="279" y="2110"/>
                      </a:lnTo>
                      <a:lnTo>
                        <a:pt x="269" y="2111"/>
                      </a:lnTo>
                      <a:lnTo>
                        <a:pt x="258" y="2113"/>
                      </a:lnTo>
                      <a:lnTo>
                        <a:pt x="246" y="2115"/>
                      </a:lnTo>
                      <a:lnTo>
                        <a:pt x="234" y="2119"/>
                      </a:lnTo>
                      <a:lnTo>
                        <a:pt x="221" y="2124"/>
                      </a:lnTo>
                      <a:lnTo>
                        <a:pt x="207" y="2129"/>
                      </a:lnTo>
                      <a:lnTo>
                        <a:pt x="193" y="2135"/>
                      </a:lnTo>
                      <a:lnTo>
                        <a:pt x="179" y="2143"/>
                      </a:lnTo>
                      <a:lnTo>
                        <a:pt x="165" y="2152"/>
                      </a:lnTo>
                      <a:lnTo>
                        <a:pt x="152" y="2163"/>
                      </a:lnTo>
                      <a:lnTo>
                        <a:pt x="138" y="2174"/>
                      </a:lnTo>
                      <a:lnTo>
                        <a:pt x="125" y="2187"/>
                      </a:lnTo>
                      <a:lnTo>
                        <a:pt x="112" y="2202"/>
                      </a:lnTo>
                      <a:lnTo>
                        <a:pt x="101" y="2218"/>
                      </a:lnTo>
                      <a:lnTo>
                        <a:pt x="90" y="2235"/>
                      </a:lnTo>
                      <a:lnTo>
                        <a:pt x="65" y="2285"/>
                      </a:lnTo>
                      <a:lnTo>
                        <a:pt x="43" y="2336"/>
                      </a:lnTo>
                      <a:lnTo>
                        <a:pt x="25" y="2385"/>
                      </a:lnTo>
                      <a:lnTo>
                        <a:pt x="12" y="2433"/>
                      </a:lnTo>
                      <a:lnTo>
                        <a:pt x="4" y="2479"/>
                      </a:lnTo>
                      <a:lnTo>
                        <a:pt x="0" y="2521"/>
                      </a:lnTo>
                      <a:lnTo>
                        <a:pt x="2" y="2560"/>
                      </a:lnTo>
                      <a:lnTo>
                        <a:pt x="10" y="2594"/>
                      </a:lnTo>
                      <a:lnTo>
                        <a:pt x="15" y="2608"/>
                      </a:lnTo>
                      <a:lnTo>
                        <a:pt x="24" y="2623"/>
                      </a:lnTo>
                      <a:lnTo>
                        <a:pt x="35" y="2639"/>
                      </a:lnTo>
                      <a:lnTo>
                        <a:pt x="50" y="2654"/>
                      </a:lnTo>
                      <a:lnTo>
                        <a:pt x="67" y="2669"/>
                      </a:lnTo>
                      <a:lnTo>
                        <a:pt x="88" y="2681"/>
                      </a:lnTo>
                      <a:lnTo>
                        <a:pt x="112" y="2689"/>
                      </a:lnTo>
                      <a:lnTo>
                        <a:pt x="140" y="2691"/>
                      </a:lnTo>
                      <a:lnTo>
                        <a:pt x="155" y="2691"/>
                      </a:lnTo>
                      <a:lnTo>
                        <a:pt x="183" y="2691"/>
                      </a:lnTo>
                      <a:lnTo>
                        <a:pt x="222" y="2690"/>
                      </a:lnTo>
                      <a:lnTo>
                        <a:pt x="272" y="2689"/>
                      </a:lnTo>
                      <a:lnTo>
                        <a:pt x="332" y="2688"/>
                      </a:lnTo>
                      <a:lnTo>
                        <a:pt x="400" y="2686"/>
                      </a:lnTo>
                      <a:lnTo>
                        <a:pt x="477" y="2685"/>
                      </a:lnTo>
                      <a:lnTo>
                        <a:pt x="561" y="2683"/>
                      </a:lnTo>
                      <a:lnTo>
                        <a:pt x="652" y="2682"/>
                      </a:lnTo>
                      <a:lnTo>
                        <a:pt x="748" y="2679"/>
                      </a:lnTo>
                      <a:lnTo>
                        <a:pt x="850" y="2678"/>
                      </a:lnTo>
                      <a:lnTo>
                        <a:pt x="955" y="2676"/>
                      </a:lnTo>
                      <a:lnTo>
                        <a:pt x="1063" y="2674"/>
                      </a:lnTo>
                      <a:lnTo>
                        <a:pt x="1174" y="2671"/>
                      </a:lnTo>
                      <a:lnTo>
                        <a:pt x="1286" y="2669"/>
                      </a:lnTo>
                      <a:lnTo>
                        <a:pt x="1399" y="2667"/>
                      </a:lnTo>
                      <a:lnTo>
                        <a:pt x="1512" y="2664"/>
                      </a:lnTo>
                      <a:lnTo>
                        <a:pt x="1623" y="2662"/>
                      </a:lnTo>
                      <a:lnTo>
                        <a:pt x="1733" y="2660"/>
                      </a:lnTo>
                      <a:lnTo>
                        <a:pt x="1839" y="2658"/>
                      </a:lnTo>
                      <a:lnTo>
                        <a:pt x="1941" y="2655"/>
                      </a:lnTo>
                      <a:lnTo>
                        <a:pt x="2041" y="2654"/>
                      </a:lnTo>
                      <a:lnTo>
                        <a:pt x="2133" y="2652"/>
                      </a:lnTo>
                      <a:lnTo>
                        <a:pt x="2219" y="2651"/>
                      </a:lnTo>
                      <a:lnTo>
                        <a:pt x="2300" y="2648"/>
                      </a:lnTo>
                      <a:lnTo>
                        <a:pt x="2372" y="2647"/>
                      </a:lnTo>
                      <a:lnTo>
                        <a:pt x="2435" y="2646"/>
                      </a:lnTo>
                      <a:lnTo>
                        <a:pt x="2488" y="2645"/>
                      </a:lnTo>
                      <a:lnTo>
                        <a:pt x="2531" y="2644"/>
                      </a:lnTo>
                      <a:lnTo>
                        <a:pt x="2563" y="2643"/>
                      </a:lnTo>
                      <a:lnTo>
                        <a:pt x="2583" y="2643"/>
                      </a:lnTo>
                      <a:lnTo>
                        <a:pt x="2590" y="2643"/>
                      </a:lnTo>
                      <a:lnTo>
                        <a:pt x="2672" y="2623"/>
                      </a:lnTo>
                      <a:lnTo>
                        <a:pt x="2742" y="2568"/>
                      </a:lnTo>
                      <a:lnTo>
                        <a:pt x="2802" y="2481"/>
                      </a:lnTo>
                      <a:lnTo>
                        <a:pt x="2852" y="2368"/>
                      </a:lnTo>
                      <a:lnTo>
                        <a:pt x="2893" y="2232"/>
                      </a:lnTo>
                      <a:lnTo>
                        <a:pt x="2928" y="2079"/>
                      </a:lnTo>
                      <a:lnTo>
                        <a:pt x="2955" y="1911"/>
                      </a:lnTo>
                      <a:lnTo>
                        <a:pt x="2975" y="1736"/>
                      </a:lnTo>
                      <a:lnTo>
                        <a:pt x="2989" y="1557"/>
                      </a:lnTo>
                      <a:lnTo>
                        <a:pt x="3000" y="1378"/>
                      </a:lnTo>
                      <a:lnTo>
                        <a:pt x="3006" y="1204"/>
                      </a:lnTo>
                      <a:lnTo>
                        <a:pt x="3010" y="1040"/>
                      </a:lnTo>
                      <a:lnTo>
                        <a:pt x="3011" y="890"/>
                      </a:lnTo>
                      <a:lnTo>
                        <a:pt x="3011" y="759"/>
                      </a:lnTo>
                      <a:lnTo>
                        <a:pt x="3010" y="651"/>
                      </a:lnTo>
                      <a:lnTo>
                        <a:pt x="3010" y="570"/>
                      </a:lnTo>
                      <a:lnTo>
                        <a:pt x="3015" y="570"/>
                      </a:lnTo>
                      <a:lnTo>
                        <a:pt x="3027" y="570"/>
                      </a:lnTo>
                      <a:lnTo>
                        <a:pt x="3046" y="570"/>
                      </a:lnTo>
                      <a:lnTo>
                        <a:pt x="3069" y="570"/>
                      </a:lnTo>
                      <a:lnTo>
                        <a:pt x="3092" y="570"/>
                      </a:lnTo>
                      <a:lnTo>
                        <a:pt x="3116" y="570"/>
                      </a:lnTo>
                      <a:lnTo>
                        <a:pt x="3136" y="570"/>
                      </a:lnTo>
                      <a:lnTo>
                        <a:pt x="3152" y="570"/>
                      </a:lnTo>
                      <a:lnTo>
                        <a:pt x="3166" y="570"/>
                      </a:lnTo>
                      <a:lnTo>
                        <a:pt x="3184" y="569"/>
                      </a:lnTo>
                      <a:lnTo>
                        <a:pt x="3205" y="566"/>
                      </a:lnTo>
                      <a:lnTo>
                        <a:pt x="3228" y="561"/>
                      </a:lnTo>
                      <a:lnTo>
                        <a:pt x="3252" y="551"/>
                      </a:lnTo>
                      <a:lnTo>
                        <a:pt x="3279" y="536"/>
                      </a:lnTo>
                      <a:lnTo>
                        <a:pt x="3305" y="516"/>
                      </a:lnTo>
                      <a:lnTo>
                        <a:pt x="3332" y="487"/>
                      </a:lnTo>
                      <a:lnTo>
                        <a:pt x="3360" y="449"/>
                      </a:lnTo>
                      <a:lnTo>
                        <a:pt x="3381" y="408"/>
                      </a:lnTo>
                      <a:lnTo>
                        <a:pt x="3398" y="369"/>
                      </a:lnTo>
                      <a:lnTo>
                        <a:pt x="3410" y="328"/>
                      </a:lnTo>
                      <a:lnTo>
                        <a:pt x="3417" y="285"/>
                      </a:lnTo>
                      <a:lnTo>
                        <a:pt x="3422" y="242"/>
                      </a:lnTo>
                      <a:lnTo>
                        <a:pt x="3422" y="198"/>
                      </a:lnTo>
                      <a:lnTo>
                        <a:pt x="3420" y="153"/>
                      </a:lnTo>
                      <a:lnTo>
                        <a:pt x="3417" y="134"/>
                      </a:lnTo>
                      <a:lnTo>
                        <a:pt x="3413" y="115"/>
                      </a:lnTo>
                      <a:lnTo>
                        <a:pt x="3408" y="98"/>
                      </a:lnTo>
                      <a:lnTo>
                        <a:pt x="3401" y="83"/>
                      </a:lnTo>
                      <a:lnTo>
                        <a:pt x="3393" y="69"/>
                      </a:lnTo>
                      <a:lnTo>
                        <a:pt x="3383" y="57"/>
                      </a:lnTo>
                      <a:lnTo>
                        <a:pt x="3370" y="45"/>
                      </a:lnTo>
                      <a:lnTo>
                        <a:pt x="3356" y="36"/>
                      </a:lnTo>
                      <a:lnTo>
                        <a:pt x="3340" y="27"/>
                      </a:lnTo>
                      <a:lnTo>
                        <a:pt x="3321" y="20"/>
                      </a:lnTo>
                      <a:lnTo>
                        <a:pt x="3302" y="14"/>
                      </a:lnTo>
                      <a:lnTo>
                        <a:pt x="3279" y="8"/>
                      </a:lnTo>
                      <a:lnTo>
                        <a:pt x="3253" y="5"/>
                      </a:lnTo>
                      <a:lnTo>
                        <a:pt x="3226" y="2"/>
                      </a:lnTo>
                      <a:lnTo>
                        <a:pt x="3196" y="0"/>
                      </a:lnTo>
                      <a:lnTo>
                        <a:pt x="3162" y="0"/>
                      </a:lnTo>
                      <a:lnTo>
                        <a:pt x="3151" y="0"/>
                      </a:lnTo>
                      <a:lnTo>
                        <a:pt x="3128" y="1"/>
                      </a:lnTo>
                      <a:lnTo>
                        <a:pt x="3094" y="2"/>
                      </a:lnTo>
                      <a:lnTo>
                        <a:pt x="3050" y="3"/>
                      </a:lnTo>
                      <a:lnTo>
                        <a:pt x="2998" y="6"/>
                      </a:lnTo>
                      <a:lnTo>
                        <a:pt x="2937" y="8"/>
                      </a:lnTo>
                      <a:lnTo>
                        <a:pt x="2869" y="10"/>
                      </a:lnTo>
                      <a:lnTo>
                        <a:pt x="2794" y="14"/>
                      </a:lnTo>
                      <a:lnTo>
                        <a:pt x="2713" y="17"/>
                      </a:lnTo>
                      <a:lnTo>
                        <a:pt x="2628" y="21"/>
                      </a:lnTo>
                      <a:lnTo>
                        <a:pt x="2537" y="24"/>
                      </a:lnTo>
                      <a:lnTo>
                        <a:pt x="2442" y="28"/>
                      </a:lnTo>
                      <a:lnTo>
                        <a:pt x="2345" y="32"/>
                      </a:lnTo>
                      <a:lnTo>
                        <a:pt x="2246" y="36"/>
                      </a:lnTo>
                      <a:lnTo>
                        <a:pt x="2144" y="40"/>
                      </a:lnTo>
                      <a:lnTo>
                        <a:pt x="2043" y="44"/>
                      </a:lnTo>
                      <a:lnTo>
                        <a:pt x="1940" y="48"/>
                      </a:lnTo>
                      <a:lnTo>
                        <a:pt x="1839" y="53"/>
                      </a:lnTo>
                      <a:lnTo>
                        <a:pt x="1739" y="57"/>
                      </a:lnTo>
                      <a:lnTo>
                        <a:pt x="1641" y="61"/>
                      </a:lnTo>
                      <a:lnTo>
                        <a:pt x="1547" y="65"/>
                      </a:lnTo>
                      <a:lnTo>
                        <a:pt x="1456" y="68"/>
                      </a:lnTo>
                      <a:lnTo>
                        <a:pt x="1368" y="72"/>
                      </a:lnTo>
                      <a:lnTo>
                        <a:pt x="1287" y="75"/>
                      </a:lnTo>
                      <a:lnTo>
                        <a:pt x="1211" y="78"/>
                      </a:lnTo>
                      <a:lnTo>
                        <a:pt x="1142" y="81"/>
                      </a:lnTo>
                      <a:lnTo>
                        <a:pt x="1081" y="83"/>
                      </a:lnTo>
                      <a:lnTo>
                        <a:pt x="1026" y="85"/>
                      </a:lnTo>
                      <a:lnTo>
                        <a:pt x="982" y="87"/>
                      </a:lnTo>
                      <a:lnTo>
                        <a:pt x="947" y="88"/>
                      </a:lnTo>
                      <a:lnTo>
                        <a:pt x="922" y="89"/>
                      </a:lnTo>
                      <a:lnTo>
                        <a:pt x="909" y="89"/>
                      </a:lnTo>
                      <a:lnTo>
                        <a:pt x="827" y="104"/>
                      </a:lnTo>
                      <a:lnTo>
                        <a:pt x="757" y="145"/>
                      </a:lnTo>
                      <a:lnTo>
                        <a:pt x="699" y="211"/>
                      </a:lnTo>
                      <a:lnTo>
                        <a:pt x="650" y="300"/>
                      </a:lnTo>
                      <a:lnTo>
                        <a:pt x="610" y="407"/>
                      </a:lnTo>
                      <a:lnTo>
                        <a:pt x="579" y="532"/>
                      </a:lnTo>
                      <a:lnTo>
                        <a:pt x="553" y="670"/>
                      </a:lnTo>
                      <a:lnTo>
                        <a:pt x="534" y="820"/>
                      </a:lnTo>
                      <a:lnTo>
                        <a:pt x="517" y="979"/>
                      </a:lnTo>
                      <a:lnTo>
                        <a:pt x="506" y="1143"/>
                      </a:lnTo>
                      <a:lnTo>
                        <a:pt x="495" y="1311"/>
                      </a:lnTo>
                      <a:lnTo>
                        <a:pt x="486" y="1480"/>
                      </a:lnTo>
                      <a:lnTo>
                        <a:pt x="477" y="1647"/>
                      </a:lnTo>
                      <a:lnTo>
                        <a:pt x="467" y="1810"/>
                      </a:lnTo>
                      <a:lnTo>
                        <a:pt x="453" y="1964"/>
                      </a:lnTo>
                      <a:lnTo>
                        <a:pt x="437" y="2110"/>
                      </a:lnTo>
                      <a:close/>
                    </a:path>
                  </a:pathLst>
                </a:custGeom>
                <a:solidFill>
                  <a:schemeClr val="accent1">
                    <a:lumMod val="50000"/>
                  </a:schemeClr>
                </a:solidFill>
                <a:ln w="9525">
                  <a:solidFill>
                    <a:srgbClr val="000000"/>
                  </a:solidFill>
                  <a:round/>
                  <a:headEnd/>
                  <a:tailEnd/>
                </a:ln>
                <a:extLst/>
              </p:spPr>
              <p:txBody>
                <a:bodyPr/>
                <a:lstStyle/>
                <a:p>
                  <a:pPr fontAlgn="base">
                    <a:spcBef>
                      <a:spcPct val="0"/>
                    </a:spcBef>
                    <a:spcAft>
                      <a:spcPct val="0"/>
                    </a:spcAft>
                    <a:buClr>
                      <a:srgbClr val="FF6600"/>
                    </a:buClr>
                    <a:buFont typeface="Times" pitchFamily="18" charset="0"/>
                    <a:buChar char="•"/>
                  </a:pPr>
                  <a:endParaRPr lang="en-US" sz="1600" b="1">
                    <a:solidFill>
                      <a:srgbClr val="4D4D4D"/>
                    </a:solidFill>
                  </a:endParaRPr>
                </a:p>
              </p:txBody>
            </p:sp>
            <p:sp>
              <p:nvSpPr>
                <p:cNvPr id="99336" name="Freeform 8"/>
                <p:cNvSpPr>
                  <a:spLocks/>
                </p:cNvSpPr>
                <p:nvPr/>
              </p:nvSpPr>
              <p:spPr bwMode="gray">
                <a:xfrm>
                  <a:off x="2160" y="3491"/>
                  <a:ext cx="127" cy="152"/>
                </a:xfrm>
                <a:custGeom>
                  <a:avLst/>
                  <a:gdLst>
                    <a:gd name="T0" fmla="*/ 123 w 381"/>
                    <a:gd name="T1" fmla="*/ 142 h 456"/>
                    <a:gd name="T2" fmla="*/ 147 w 381"/>
                    <a:gd name="T3" fmla="*/ 139 h 456"/>
                    <a:gd name="T4" fmla="*/ 158 w 381"/>
                    <a:gd name="T5" fmla="*/ 183 h 456"/>
                    <a:gd name="T6" fmla="*/ 143 w 381"/>
                    <a:gd name="T7" fmla="*/ 240 h 456"/>
                    <a:gd name="T8" fmla="*/ 202 w 381"/>
                    <a:gd name="T9" fmla="*/ 230 h 456"/>
                    <a:gd name="T10" fmla="*/ 177 w 381"/>
                    <a:gd name="T11" fmla="*/ 215 h 456"/>
                    <a:gd name="T12" fmla="*/ 205 w 381"/>
                    <a:gd name="T13" fmla="*/ 197 h 456"/>
                    <a:gd name="T14" fmla="*/ 179 w 381"/>
                    <a:gd name="T15" fmla="*/ 163 h 456"/>
                    <a:gd name="T16" fmla="*/ 175 w 381"/>
                    <a:gd name="T17" fmla="*/ 129 h 456"/>
                    <a:gd name="T18" fmla="*/ 202 w 381"/>
                    <a:gd name="T19" fmla="*/ 103 h 456"/>
                    <a:gd name="T20" fmla="*/ 187 w 381"/>
                    <a:gd name="T21" fmla="*/ 103 h 456"/>
                    <a:gd name="T22" fmla="*/ 162 w 381"/>
                    <a:gd name="T23" fmla="*/ 103 h 456"/>
                    <a:gd name="T24" fmla="*/ 129 w 381"/>
                    <a:gd name="T25" fmla="*/ 111 h 456"/>
                    <a:gd name="T26" fmla="*/ 87 w 381"/>
                    <a:gd name="T27" fmla="*/ 157 h 456"/>
                    <a:gd name="T28" fmla="*/ 52 w 381"/>
                    <a:gd name="T29" fmla="*/ 257 h 456"/>
                    <a:gd name="T30" fmla="*/ 44 w 381"/>
                    <a:gd name="T31" fmla="*/ 358 h 456"/>
                    <a:gd name="T32" fmla="*/ 63 w 381"/>
                    <a:gd name="T33" fmla="*/ 427 h 456"/>
                    <a:gd name="T34" fmla="*/ 115 w 381"/>
                    <a:gd name="T35" fmla="*/ 443 h 456"/>
                    <a:gd name="T36" fmla="*/ 166 w 381"/>
                    <a:gd name="T37" fmla="*/ 427 h 456"/>
                    <a:gd name="T38" fmla="*/ 209 w 381"/>
                    <a:gd name="T39" fmla="*/ 392 h 456"/>
                    <a:gd name="T40" fmla="*/ 193 w 381"/>
                    <a:gd name="T41" fmla="*/ 368 h 456"/>
                    <a:gd name="T42" fmla="*/ 212 w 381"/>
                    <a:gd name="T43" fmla="*/ 336 h 456"/>
                    <a:gd name="T44" fmla="*/ 227 w 381"/>
                    <a:gd name="T45" fmla="*/ 303 h 456"/>
                    <a:gd name="T46" fmla="*/ 242 w 381"/>
                    <a:gd name="T47" fmla="*/ 259 h 456"/>
                    <a:gd name="T48" fmla="*/ 321 w 381"/>
                    <a:gd name="T49" fmla="*/ 212 h 456"/>
                    <a:gd name="T50" fmla="*/ 255 w 381"/>
                    <a:gd name="T51" fmla="*/ 195 h 456"/>
                    <a:gd name="T52" fmla="*/ 332 w 381"/>
                    <a:gd name="T53" fmla="*/ 178 h 456"/>
                    <a:gd name="T54" fmla="*/ 262 w 381"/>
                    <a:gd name="T55" fmla="*/ 134 h 456"/>
                    <a:gd name="T56" fmla="*/ 263 w 381"/>
                    <a:gd name="T57" fmla="*/ 102 h 456"/>
                    <a:gd name="T58" fmla="*/ 261 w 381"/>
                    <a:gd name="T59" fmla="*/ 73 h 456"/>
                    <a:gd name="T60" fmla="*/ 255 w 381"/>
                    <a:gd name="T61" fmla="*/ 43 h 456"/>
                    <a:gd name="T62" fmla="*/ 381 w 381"/>
                    <a:gd name="T63" fmla="*/ 0 h 456"/>
                    <a:gd name="T64" fmla="*/ 303 w 381"/>
                    <a:gd name="T65" fmla="*/ 0 h 456"/>
                    <a:gd name="T66" fmla="*/ 232 w 381"/>
                    <a:gd name="T67" fmla="*/ 4 h 456"/>
                    <a:gd name="T68" fmla="*/ 164 w 381"/>
                    <a:gd name="T69" fmla="*/ 15 h 456"/>
                    <a:gd name="T70" fmla="*/ 78 w 381"/>
                    <a:gd name="T71" fmla="*/ 86 h 456"/>
                    <a:gd name="T72" fmla="*/ 23 w 381"/>
                    <a:gd name="T73" fmla="*/ 198 h 456"/>
                    <a:gd name="T74" fmla="*/ 0 w 381"/>
                    <a:gd name="T75" fmla="*/ 318 h 456"/>
                    <a:gd name="T76" fmla="*/ 12 w 381"/>
                    <a:gd name="T77" fmla="*/ 415 h 456"/>
                    <a:gd name="T78" fmla="*/ 60 w 381"/>
                    <a:gd name="T79" fmla="*/ 456 h 456"/>
                    <a:gd name="T80" fmla="*/ 21 w 381"/>
                    <a:gd name="T81" fmla="*/ 375 h 456"/>
                    <a:gd name="T82" fmla="*/ 23 w 381"/>
                    <a:gd name="T83" fmla="*/ 273 h 456"/>
                    <a:gd name="T84" fmla="*/ 55 w 381"/>
                    <a:gd name="T85" fmla="*/ 169 h 456"/>
                    <a:gd name="T86" fmla="*/ 106 w 381"/>
                    <a:gd name="T87" fmla="*/ 84 h 456"/>
                    <a:gd name="T88" fmla="*/ 166 w 381"/>
                    <a:gd name="T89" fmla="*/ 39 h 456"/>
                    <a:gd name="T90" fmla="*/ 227 w 381"/>
                    <a:gd name="T91" fmla="*/ 99 h 456"/>
                    <a:gd name="T92" fmla="*/ 204 w 381"/>
                    <a:gd name="T93" fmla="*/ 302 h 456"/>
                    <a:gd name="T94" fmla="*/ 99 w 381"/>
                    <a:gd name="T95" fmla="*/ 423 h 456"/>
                    <a:gd name="T96" fmla="*/ 73 w 381"/>
                    <a:gd name="T97" fmla="*/ 398 h 456"/>
                    <a:gd name="T98" fmla="*/ 151 w 381"/>
                    <a:gd name="T99" fmla="*/ 364 h 456"/>
                    <a:gd name="T100" fmla="*/ 63 w 381"/>
                    <a:gd name="T101" fmla="*/ 335 h 456"/>
                    <a:gd name="T102" fmla="*/ 178 w 381"/>
                    <a:gd name="T103" fmla="*/ 313 h 456"/>
                    <a:gd name="T104" fmla="*/ 70 w 381"/>
                    <a:gd name="T105" fmla="*/ 274 h 456"/>
                    <a:gd name="T106" fmla="*/ 77 w 381"/>
                    <a:gd name="T107" fmla="*/ 243 h 456"/>
                    <a:gd name="T108" fmla="*/ 87 w 381"/>
                    <a:gd name="T109" fmla="*/ 209 h 456"/>
                    <a:gd name="T110" fmla="*/ 97 w 381"/>
                    <a:gd name="T111" fmla="*/ 179 h 456"/>
                    <a:gd name="T112" fmla="*/ 130 w 381"/>
                    <a:gd name="T113" fmla="*/ 15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1" h="456">
                      <a:moveTo>
                        <a:pt x="107" y="156"/>
                      </a:moveTo>
                      <a:lnTo>
                        <a:pt x="114" y="149"/>
                      </a:lnTo>
                      <a:lnTo>
                        <a:pt x="123" y="142"/>
                      </a:lnTo>
                      <a:lnTo>
                        <a:pt x="132" y="138"/>
                      </a:lnTo>
                      <a:lnTo>
                        <a:pt x="138" y="135"/>
                      </a:lnTo>
                      <a:lnTo>
                        <a:pt x="147" y="139"/>
                      </a:lnTo>
                      <a:lnTo>
                        <a:pt x="152" y="149"/>
                      </a:lnTo>
                      <a:lnTo>
                        <a:pt x="157" y="164"/>
                      </a:lnTo>
                      <a:lnTo>
                        <a:pt x="158" y="183"/>
                      </a:lnTo>
                      <a:lnTo>
                        <a:pt x="156" y="202"/>
                      </a:lnTo>
                      <a:lnTo>
                        <a:pt x="151" y="222"/>
                      </a:lnTo>
                      <a:lnTo>
                        <a:pt x="143" y="240"/>
                      </a:lnTo>
                      <a:lnTo>
                        <a:pt x="130" y="255"/>
                      </a:lnTo>
                      <a:lnTo>
                        <a:pt x="196" y="255"/>
                      </a:lnTo>
                      <a:lnTo>
                        <a:pt x="202" y="230"/>
                      </a:lnTo>
                      <a:lnTo>
                        <a:pt x="168" y="230"/>
                      </a:lnTo>
                      <a:lnTo>
                        <a:pt x="173" y="223"/>
                      </a:lnTo>
                      <a:lnTo>
                        <a:pt x="177" y="215"/>
                      </a:lnTo>
                      <a:lnTo>
                        <a:pt x="179" y="206"/>
                      </a:lnTo>
                      <a:lnTo>
                        <a:pt x="180" y="197"/>
                      </a:lnTo>
                      <a:lnTo>
                        <a:pt x="205" y="197"/>
                      </a:lnTo>
                      <a:lnTo>
                        <a:pt x="209" y="172"/>
                      </a:lnTo>
                      <a:lnTo>
                        <a:pt x="179" y="172"/>
                      </a:lnTo>
                      <a:lnTo>
                        <a:pt x="179" y="163"/>
                      </a:lnTo>
                      <a:lnTo>
                        <a:pt x="179" y="152"/>
                      </a:lnTo>
                      <a:lnTo>
                        <a:pt x="178" y="140"/>
                      </a:lnTo>
                      <a:lnTo>
                        <a:pt x="175" y="129"/>
                      </a:lnTo>
                      <a:lnTo>
                        <a:pt x="205" y="129"/>
                      </a:lnTo>
                      <a:lnTo>
                        <a:pt x="203" y="103"/>
                      </a:lnTo>
                      <a:lnTo>
                        <a:pt x="202" y="103"/>
                      </a:lnTo>
                      <a:lnTo>
                        <a:pt x="198" y="103"/>
                      </a:lnTo>
                      <a:lnTo>
                        <a:pt x="194" y="103"/>
                      </a:lnTo>
                      <a:lnTo>
                        <a:pt x="187" y="103"/>
                      </a:lnTo>
                      <a:lnTo>
                        <a:pt x="179" y="103"/>
                      </a:lnTo>
                      <a:lnTo>
                        <a:pt x="171" y="103"/>
                      </a:lnTo>
                      <a:lnTo>
                        <a:pt x="162" y="103"/>
                      </a:lnTo>
                      <a:lnTo>
                        <a:pt x="152" y="103"/>
                      </a:lnTo>
                      <a:lnTo>
                        <a:pt x="142" y="105"/>
                      </a:lnTo>
                      <a:lnTo>
                        <a:pt x="129" y="111"/>
                      </a:lnTo>
                      <a:lnTo>
                        <a:pt x="115" y="120"/>
                      </a:lnTo>
                      <a:lnTo>
                        <a:pt x="100" y="137"/>
                      </a:lnTo>
                      <a:lnTo>
                        <a:pt x="87" y="157"/>
                      </a:lnTo>
                      <a:lnTo>
                        <a:pt x="73" y="184"/>
                      </a:lnTo>
                      <a:lnTo>
                        <a:pt x="61" y="216"/>
                      </a:lnTo>
                      <a:lnTo>
                        <a:pt x="52" y="257"/>
                      </a:lnTo>
                      <a:lnTo>
                        <a:pt x="46" y="292"/>
                      </a:lnTo>
                      <a:lnTo>
                        <a:pt x="44" y="327"/>
                      </a:lnTo>
                      <a:lnTo>
                        <a:pt x="44" y="358"/>
                      </a:lnTo>
                      <a:lnTo>
                        <a:pt x="46" y="386"/>
                      </a:lnTo>
                      <a:lnTo>
                        <a:pt x="53" y="409"/>
                      </a:lnTo>
                      <a:lnTo>
                        <a:pt x="63" y="427"/>
                      </a:lnTo>
                      <a:lnTo>
                        <a:pt x="77" y="439"/>
                      </a:lnTo>
                      <a:lnTo>
                        <a:pt x="96" y="443"/>
                      </a:lnTo>
                      <a:lnTo>
                        <a:pt x="115" y="443"/>
                      </a:lnTo>
                      <a:lnTo>
                        <a:pt x="134" y="440"/>
                      </a:lnTo>
                      <a:lnTo>
                        <a:pt x="150" y="435"/>
                      </a:lnTo>
                      <a:lnTo>
                        <a:pt x="166" y="427"/>
                      </a:lnTo>
                      <a:lnTo>
                        <a:pt x="180" y="418"/>
                      </a:lnTo>
                      <a:lnTo>
                        <a:pt x="195" y="405"/>
                      </a:lnTo>
                      <a:lnTo>
                        <a:pt x="209" y="392"/>
                      </a:lnTo>
                      <a:lnTo>
                        <a:pt x="223" y="375"/>
                      </a:lnTo>
                      <a:lnTo>
                        <a:pt x="187" y="377"/>
                      </a:lnTo>
                      <a:lnTo>
                        <a:pt x="193" y="368"/>
                      </a:lnTo>
                      <a:lnTo>
                        <a:pt x="200" y="356"/>
                      </a:lnTo>
                      <a:lnTo>
                        <a:pt x="208" y="344"/>
                      </a:lnTo>
                      <a:lnTo>
                        <a:pt x="212" y="336"/>
                      </a:lnTo>
                      <a:lnTo>
                        <a:pt x="262" y="336"/>
                      </a:lnTo>
                      <a:lnTo>
                        <a:pt x="283" y="302"/>
                      </a:lnTo>
                      <a:lnTo>
                        <a:pt x="227" y="303"/>
                      </a:lnTo>
                      <a:lnTo>
                        <a:pt x="232" y="289"/>
                      </a:lnTo>
                      <a:lnTo>
                        <a:pt x="238" y="274"/>
                      </a:lnTo>
                      <a:lnTo>
                        <a:pt x="242" y="259"/>
                      </a:lnTo>
                      <a:lnTo>
                        <a:pt x="246" y="245"/>
                      </a:lnTo>
                      <a:lnTo>
                        <a:pt x="308" y="245"/>
                      </a:lnTo>
                      <a:lnTo>
                        <a:pt x="321" y="212"/>
                      </a:lnTo>
                      <a:lnTo>
                        <a:pt x="253" y="213"/>
                      </a:lnTo>
                      <a:lnTo>
                        <a:pt x="254" y="205"/>
                      </a:lnTo>
                      <a:lnTo>
                        <a:pt x="255" y="195"/>
                      </a:lnTo>
                      <a:lnTo>
                        <a:pt x="256" y="186"/>
                      </a:lnTo>
                      <a:lnTo>
                        <a:pt x="257" y="178"/>
                      </a:lnTo>
                      <a:lnTo>
                        <a:pt x="332" y="178"/>
                      </a:lnTo>
                      <a:lnTo>
                        <a:pt x="343" y="146"/>
                      </a:lnTo>
                      <a:lnTo>
                        <a:pt x="261" y="146"/>
                      </a:lnTo>
                      <a:lnTo>
                        <a:pt x="262" y="134"/>
                      </a:lnTo>
                      <a:lnTo>
                        <a:pt x="262" y="123"/>
                      </a:lnTo>
                      <a:lnTo>
                        <a:pt x="263" y="112"/>
                      </a:lnTo>
                      <a:lnTo>
                        <a:pt x="263" y="102"/>
                      </a:lnTo>
                      <a:lnTo>
                        <a:pt x="355" y="102"/>
                      </a:lnTo>
                      <a:lnTo>
                        <a:pt x="363" y="73"/>
                      </a:lnTo>
                      <a:lnTo>
                        <a:pt x="261" y="73"/>
                      </a:lnTo>
                      <a:lnTo>
                        <a:pt x="260" y="64"/>
                      </a:lnTo>
                      <a:lnTo>
                        <a:pt x="257" y="54"/>
                      </a:lnTo>
                      <a:lnTo>
                        <a:pt x="255" y="43"/>
                      </a:lnTo>
                      <a:lnTo>
                        <a:pt x="250" y="34"/>
                      </a:lnTo>
                      <a:lnTo>
                        <a:pt x="373" y="34"/>
                      </a:lnTo>
                      <a:lnTo>
                        <a:pt x="381" y="0"/>
                      </a:lnTo>
                      <a:lnTo>
                        <a:pt x="355" y="0"/>
                      </a:lnTo>
                      <a:lnTo>
                        <a:pt x="330" y="0"/>
                      </a:lnTo>
                      <a:lnTo>
                        <a:pt x="303" y="0"/>
                      </a:lnTo>
                      <a:lnTo>
                        <a:pt x="278" y="2"/>
                      </a:lnTo>
                      <a:lnTo>
                        <a:pt x="254" y="3"/>
                      </a:lnTo>
                      <a:lnTo>
                        <a:pt x="232" y="4"/>
                      </a:lnTo>
                      <a:lnTo>
                        <a:pt x="213" y="5"/>
                      </a:lnTo>
                      <a:lnTo>
                        <a:pt x="198" y="6"/>
                      </a:lnTo>
                      <a:lnTo>
                        <a:pt x="164" y="15"/>
                      </a:lnTo>
                      <a:lnTo>
                        <a:pt x="132" y="33"/>
                      </a:lnTo>
                      <a:lnTo>
                        <a:pt x="104" y="56"/>
                      </a:lnTo>
                      <a:lnTo>
                        <a:pt x="78" y="86"/>
                      </a:lnTo>
                      <a:lnTo>
                        <a:pt x="57" y="120"/>
                      </a:lnTo>
                      <a:lnTo>
                        <a:pt x="38" y="159"/>
                      </a:lnTo>
                      <a:lnTo>
                        <a:pt x="23" y="198"/>
                      </a:lnTo>
                      <a:lnTo>
                        <a:pt x="12" y="238"/>
                      </a:lnTo>
                      <a:lnTo>
                        <a:pt x="3" y="278"/>
                      </a:lnTo>
                      <a:lnTo>
                        <a:pt x="0" y="318"/>
                      </a:lnTo>
                      <a:lnTo>
                        <a:pt x="0" y="355"/>
                      </a:lnTo>
                      <a:lnTo>
                        <a:pt x="3" y="387"/>
                      </a:lnTo>
                      <a:lnTo>
                        <a:pt x="12" y="415"/>
                      </a:lnTo>
                      <a:lnTo>
                        <a:pt x="23" y="436"/>
                      </a:lnTo>
                      <a:lnTo>
                        <a:pt x="39" y="450"/>
                      </a:lnTo>
                      <a:lnTo>
                        <a:pt x="60" y="456"/>
                      </a:lnTo>
                      <a:lnTo>
                        <a:pt x="42" y="433"/>
                      </a:lnTo>
                      <a:lnTo>
                        <a:pt x="29" y="407"/>
                      </a:lnTo>
                      <a:lnTo>
                        <a:pt x="21" y="375"/>
                      </a:lnTo>
                      <a:lnTo>
                        <a:pt x="17" y="343"/>
                      </a:lnTo>
                      <a:lnTo>
                        <a:pt x="18" y="308"/>
                      </a:lnTo>
                      <a:lnTo>
                        <a:pt x="23" y="273"/>
                      </a:lnTo>
                      <a:lnTo>
                        <a:pt x="31" y="237"/>
                      </a:lnTo>
                      <a:lnTo>
                        <a:pt x="42" y="202"/>
                      </a:lnTo>
                      <a:lnTo>
                        <a:pt x="55" y="169"/>
                      </a:lnTo>
                      <a:lnTo>
                        <a:pt x="70" y="137"/>
                      </a:lnTo>
                      <a:lnTo>
                        <a:pt x="88" y="108"/>
                      </a:lnTo>
                      <a:lnTo>
                        <a:pt x="106" y="84"/>
                      </a:lnTo>
                      <a:lnTo>
                        <a:pt x="126" y="63"/>
                      </a:lnTo>
                      <a:lnTo>
                        <a:pt x="145" y="48"/>
                      </a:lnTo>
                      <a:lnTo>
                        <a:pt x="166" y="39"/>
                      </a:lnTo>
                      <a:lnTo>
                        <a:pt x="186" y="36"/>
                      </a:lnTo>
                      <a:lnTo>
                        <a:pt x="212" y="55"/>
                      </a:lnTo>
                      <a:lnTo>
                        <a:pt x="227" y="99"/>
                      </a:lnTo>
                      <a:lnTo>
                        <a:pt x="230" y="161"/>
                      </a:lnTo>
                      <a:lnTo>
                        <a:pt x="223" y="231"/>
                      </a:lnTo>
                      <a:lnTo>
                        <a:pt x="204" y="302"/>
                      </a:lnTo>
                      <a:lnTo>
                        <a:pt x="178" y="363"/>
                      </a:lnTo>
                      <a:lnTo>
                        <a:pt x="142" y="407"/>
                      </a:lnTo>
                      <a:lnTo>
                        <a:pt x="99" y="423"/>
                      </a:lnTo>
                      <a:lnTo>
                        <a:pt x="88" y="419"/>
                      </a:lnTo>
                      <a:lnTo>
                        <a:pt x="80" y="411"/>
                      </a:lnTo>
                      <a:lnTo>
                        <a:pt x="73" y="398"/>
                      </a:lnTo>
                      <a:lnTo>
                        <a:pt x="68" y="382"/>
                      </a:lnTo>
                      <a:lnTo>
                        <a:pt x="138" y="382"/>
                      </a:lnTo>
                      <a:lnTo>
                        <a:pt x="151" y="364"/>
                      </a:lnTo>
                      <a:lnTo>
                        <a:pt x="65" y="355"/>
                      </a:lnTo>
                      <a:lnTo>
                        <a:pt x="63" y="345"/>
                      </a:lnTo>
                      <a:lnTo>
                        <a:pt x="63" y="335"/>
                      </a:lnTo>
                      <a:lnTo>
                        <a:pt x="63" y="325"/>
                      </a:lnTo>
                      <a:lnTo>
                        <a:pt x="65" y="313"/>
                      </a:lnTo>
                      <a:lnTo>
                        <a:pt x="178" y="313"/>
                      </a:lnTo>
                      <a:lnTo>
                        <a:pt x="175" y="291"/>
                      </a:lnTo>
                      <a:lnTo>
                        <a:pt x="68" y="285"/>
                      </a:lnTo>
                      <a:lnTo>
                        <a:pt x="70" y="274"/>
                      </a:lnTo>
                      <a:lnTo>
                        <a:pt x="73" y="263"/>
                      </a:lnTo>
                      <a:lnTo>
                        <a:pt x="75" y="254"/>
                      </a:lnTo>
                      <a:lnTo>
                        <a:pt x="77" y="243"/>
                      </a:lnTo>
                      <a:lnTo>
                        <a:pt x="129" y="237"/>
                      </a:lnTo>
                      <a:lnTo>
                        <a:pt x="140" y="216"/>
                      </a:lnTo>
                      <a:lnTo>
                        <a:pt x="87" y="209"/>
                      </a:lnTo>
                      <a:lnTo>
                        <a:pt x="90" y="198"/>
                      </a:lnTo>
                      <a:lnTo>
                        <a:pt x="93" y="188"/>
                      </a:lnTo>
                      <a:lnTo>
                        <a:pt x="97" y="179"/>
                      </a:lnTo>
                      <a:lnTo>
                        <a:pt x="100" y="170"/>
                      </a:lnTo>
                      <a:lnTo>
                        <a:pt x="144" y="169"/>
                      </a:lnTo>
                      <a:lnTo>
                        <a:pt x="130" y="156"/>
                      </a:lnTo>
                      <a:lnTo>
                        <a:pt x="107" y="156"/>
                      </a:lnTo>
                      <a:close/>
                    </a:path>
                  </a:pathLst>
                </a:custGeom>
                <a:solidFill>
                  <a:schemeClr val="bg1"/>
                </a:solidFill>
                <a:ln w="9525">
                  <a:solidFill>
                    <a:srgbClr val="000000"/>
                  </a:solidFill>
                  <a:round/>
                  <a:headEnd/>
                  <a:tailEnd/>
                </a:ln>
                <a:extLst/>
              </p:spPr>
              <p:txBody>
                <a:bodyPr/>
                <a:lstStyle/>
                <a:p>
                  <a:pPr fontAlgn="base">
                    <a:spcBef>
                      <a:spcPct val="0"/>
                    </a:spcBef>
                    <a:spcAft>
                      <a:spcPct val="0"/>
                    </a:spcAft>
                    <a:buClr>
                      <a:srgbClr val="FF6600"/>
                    </a:buClr>
                    <a:buFont typeface="Times" pitchFamily="18" charset="0"/>
                    <a:buChar char="•"/>
                  </a:pPr>
                  <a:endParaRPr lang="en-US" sz="1600" b="1">
                    <a:solidFill>
                      <a:srgbClr val="4D4D4D"/>
                    </a:solidFill>
                  </a:endParaRPr>
                </a:p>
              </p:txBody>
            </p:sp>
            <p:sp>
              <p:nvSpPr>
                <p:cNvPr id="99337" name="Freeform 9"/>
                <p:cNvSpPr>
                  <a:spLocks/>
                </p:cNvSpPr>
                <p:nvPr/>
              </p:nvSpPr>
              <p:spPr bwMode="gray">
                <a:xfrm>
                  <a:off x="2230" y="2783"/>
                  <a:ext cx="994" cy="864"/>
                </a:xfrm>
                <a:custGeom>
                  <a:avLst/>
                  <a:gdLst>
                    <a:gd name="T0" fmla="*/ 2790 w 2982"/>
                    <a:gd name="T1" fmla="*/ 238 h 2593"/>
                    <a:gd name="T2" fmla="*/ 2802 w 2982"/>
                    <a:gd name="T3" fmla="*/ 12 h 2593"/>
                    <a:gd name="T4" fmla="*/ 2695 w 2982"/>
                    <a:gd name="T5" fmla="*/ 24 h 2593"/>
                    <a:gd name="T6" fmla="*/ 2596 w 2982"/>
                    <a:gd name="T7" fmla="*/ 31 h 2593"/>
                    <a:gd name="T8" fmla="*/ 2486 w 2982"/>
                    <a:gd name="T9" fmla="*/ 35 h 2593"/>
                    <a:gd name="T10" fmla="*/ 2400 w 2982"/>
                    <a:gd name="T11" fmla="*/ 15 h 2593"/>
                    <a:gd name="T12" fmla="*/ 2314 w 2982"/>
                    <a:gd name="T13" fmla="*/ 8 h 2593"/>
                    <a:gd name="T14" fmla="*/ 2208 w 2982"/>
                    <a:gd name="T15" fmla="*/ 35 h 2593"/>
                    <a:gd name="T16" fmla="*/ 2105 w 2982"/>
                    <a:gd name="T17" fmla="*/ 63 h 2593"/>
                    <a:gd name="T18" fmla="*/ 2014 w 2982"/>
                    <a:gd name="T19" fmla="*/ 83 h 2593"/>
                    <a:gd name="T20" fmla="*/ 1932 w 2982"/>
                    <a:gd name="T21" fmla="*/ 78 h 2593"/>
                    <a:gd name="T22" fmla="*/ 1844 w 2982"/>
                    <a:gd name="T23" fmla="*/ 84 h 2593"/>
                    <a:gd name="T24" fmla="*/ 1760 w 2982"/>
                    <a:gd name="T25" fmla="*/ 118 h 2593"/>
                    <a:gd name="T26" fmla="*/ 1683 w 2982"/>
                    <a:gd name="T27" fmla="*/ 59 h 2593"/>
                    <a:gd name="T28" fmla="*/ 1598 w 2982"/>
                    <a:gd name="T29" fmla="*/ 32 h 2593"/>
                    <a:gd name="T30" fmla="*/ 1483 w 2982"/>
                    <a:gd name="T31" fmla="*/ 83 h 2593"/>
                    <a:gd name="T32" fmla="*/ 1374 w 2982"/>
                    <a:gd name="T33" fmla="*/ 131 h 2593"/>
                    <a:gd name="T34" fmla="*/ 1276 w 2982"/>
                    <a:gd name="T35" fmla="*/ 173 h 2593"/>
                    <a:gd name="T36" fmla="*/ 1191 w 2982"/>
                    <a:gd name="T37" fmla="*/ 176 h 2593"/>
                    <a:gd name="T38" fmla="*/ 1113 w 2982"/>
                    <a:gd name="T39" fmla="*/ 118 h 2593"/>
                    <a:gd name="T40" fmla="*/ 1036 w 2982"/>
                    <a:gd name="T41" fmla="*/ 93 h 2593"/>
                    <a:gd name="T42" fmla="*/ 931 w 2982"/>
                    <a:gd name="T43" fmla="*/ 150 h 2593"/>
                    <a:gd name="T44" fmla="*/ 815 w 2982"/>
                    <a:gd name="T45" fmla="*/ 215 h 2593"/>
                    <a:gd name="T46" fmla="*/ 711 w 2982"/>
                    <a:gd name="T47" fmla="*/ 273 h 2593"/>
                    <a:gd name="T48" fmla="*/ 620 w 2982"/>
                    <a:gd name="T49" fmla="*/ 283 h 2593"/>
                    <a:gd name="T50" fmla="*/ 537 w 2982"/>
                    <a:gd name="T51" fmla="*/ 279 h 2593"/>
                    <a:gd name="T52" fmla="*/ 446 w 2982"/>
                    <a:gd name="T53" fmla="*/ 309 h 2593"/>
                    <a:gd name="T54" fmla="*/ 253 w 2982"/>
                    <a:gd name="T55" fmla="*/ 1986 h 2593"/>
                    <a:gd name="T56" fmla="*/ 76 w 2982"/>
                    <a:gd name="T57" fmla="*/ 2541 h 2593"/>
                    <a:gd name="T58" fmla="*/ 155 w 2982"/>
                    <a:gd name="T59" fmla="*/ 2539 h 2593"/>
                    <a:gd name="T60" fmla="*/ 216 w 2982"/>
                    <a:gd name="T61" fmla="*/ 2549 h 2593"/>
                    <a:gd name="T62" fmla="*/ 314 w 2982"/>
                    <a:gd name="T63" fmla="*/ 2528 h 2593"/>
                    <a:gd name="T64" fmla="*/ 418 w 2982"/>
                    <a:gd name="T65" fmla="*/ 2524 h 2593"/>
                    <a:gd name="T66" fmla="*/ 498 w 2982"/>
                    <a:gd name="T67" fmla="*/ 2515 h 2593"/>
                    <a:gd name="T68" fmla="*/ 564 w 2982"/>
                    <a:gd name="T69" fmla="*/ 2525 h 2593"/>
                    <a:gd name="T70" fmla="*/ 613 w 2982"/>
                    <a:gd name="T71" fmla="*/ 2547 h 2593"/>
                    <a:gd name="T72" fmla="*/ 663 w 2982"/>
                    <a:gd name="T73" fmla="*/ 2565 h 2593"/>
                    <a:gd name="T74" fmla="*/ 750 w 2982"/>
                    <a:gd name="T75" fmla="*/ 2561 h 2593"/>
                    <a:gd name="T76" fmla="*/ 840 w 2982"/>
                    <a:gd name="T77" fmla="*/ 2521 h 2593"/>
                    <a:gd name="T78" fmla="*/ 904 w 2982"/>
                    <a:gd name="T79" fmla="*/ 2547 h 2593"/>
                    <a:gd name="T80" fmla="*/ 978 w 2982"/>
                    <a:gd name="T81" fmla="*/ 2557 h 2593"/>
                    <a:gd name="T82" fmla="*/ 1084 w 2982"/>
                    <a:gd name="T83" fmla="*/ 2519 h 2593"/>
                    <a:gd name="T84" fmla="*/ 1190 w 2982"/>
                    <a:gd name="T85" fmla="*/ 2487 h 2593"/>
                    <a:gd name="T86" fmla="*/ 1246 w 2982"/>
                    <a:gd name="T87" fmla="*/ 2512 h 2593"/>
                    <a:gd name="T88" fmla="*/ 1350 w 2982"/>
                    <a:gd name="T89" fmla="*/ 2483 h 2593"/>
                    <a:gd name="T90" fmla="*/ 1438 w 2982"/>
                    <a:gd name="T91" fmla="*/ 2455 h 2593"/>
                    <a:gd name="T92" fmla="*/ 1545 w 2982"/>
                    <a:gd name="T93" fmla="*/ 2448 h 2593"/>
                    <a:gd name="T94" fmla="*/ 1613 w 2982"/>
                    <a:gd name="T95" fmla="*/ 2524 h 2593"/>
                    <a:gd name="T96" fmla="*/ 1696 w 2982"/>
                    <a:gd name="T97" fmla="*/ 2526 h 2593"/>
                    <a:gd name="T98" fmla="*/ 1790 w 2982"/>
                    <a:gd name="T99" fmla="*/ 2483 h 2593"/>
                    <a:gd name="T100" fmla="*/ 1895 w 2982"/>
                    <a:gd name="T101" fmla="*/ 2422 h 2593"/>
                    <a:gd name="T102" fmla="*/ 1958 w 2982"/>
                    <a:gd name="T103" fmla="*/ 2467 h 2593"/>
                    <a:gd name="T104" fmla="*/ 2013 w 2982"/>
                    <a:gd name="T105" fmla="*/ 2506 h 2593"/>
                    <a:gd name="T106" fmla="*/ 2080 w 2982"/>
                    <a:gd name="T107" fmla="*/ 2501 h 2593"/>
                    <a:gd name="T108" fmla="*/ 2157 w 2982"/>
                    <a:gd name="T109" fmla="*/ 2455 h 2593"/>
                    <a:gd name="T110" fmla="*/ 2215 w 2982"/>
                    <a:gd name="T111" fmla="*/ 2403 h 2593"/>
                    <a:gd name="T112" fmla="*/ 2281 w 2982"/>
                    <a:gd name="T113" fmla="*/ 2389 h 2593"/>
                    <a:gd name="T114" fmla="*/ 2355 w 2982"/>
                    <a:gd name="T115" fmla="*/ 2386 h 2593"/>
                    <a:gd name="T116" fmla="*/ 2396 w 2982"/>
                    <a:gd name="T117" fmla="*/ 2352 h 2593"/>
                    <a:gd name="T118" fmla="*/ 2480 w 2982"/>
                    <a:gd name="T119" fmla="*/ 2328 h 2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82" h="2593">
                      <a:moveTo>
                        <a:pt x="2512" y="2363"/>
                      </a:moveTo>
                      <a:lnTo>
                        <a:pt x="2569" y="2175"/>
                      </a:lnTo>
                      <a:lnTo>
                        <a:pt x="2612" y="1986"/>
                      </a:lnTo>
                      <a:lnTo>
                        <a:pt x="2643" y="1798"/>
                      </a:lnTo>
                      <a:lnTo>
                        <a:pt x="2663" y="1613"/>
                      </a:lnTo>
                      <a:lnTo>
                        <a:pt x="2677" y="1429"/>
                      </a:lnTo>
                      <a:lnTo>
                        <a:pt x="2687" y="1251"/>
                      </a:lnTo>
                      <a:lnTo>
                        <a:pt x="2692" y="1078"/>
                      </a:lnTo>
                      <a:lnTo>
                        <a:pt x="2697" y="914"/>
                      </a:lnTo>
                      <a:lnTo>
                        <a:pt x="2704" y="757"/>
                      </a:lnTo>
                      <a:lnTo>
                        <a:pt x="2714" y="609"/>
                      </a:lnTo>
                      <a:lnTo>
                        <a:pt x="2730" y="473"/>
                      </a:lnTo>
                      <a:lnTo>
                        <a:pt x="2755" y="348"/>
                      </a:lnTo>
                      <a:lnTo>
                        <a:pt x="2790" y="238"/>
                      </a:lnTo>
                      <a:lnTo>
                        <a:pt x="2839" y="143"/>
                      </a:lnTo>
                      <a:lnTo>
                        <a:pt x="2901" y="63"/>
                      </a:lnTo>
                      <a:lnTo>
                        <a:pt x="2982" y="1"/>
                      </a:lnTo>
                      <a:lnTo>
                        <a:pt x="2963" y="0"/>
                      </a:lnTo>
                      <a:lnTo>
                        <a:pt x="2945" y="0"/>
                      </a:lnTo>
                      <a:lnTo>
                        <a:pt x="2927" y="0"/>
                      </a:lnTo>
                      <a:lnTo>
                        <a:pt x="2909" y="0"/>
                      </a:lnTo>
                      <a:lnTo>
                        <a:pt x="2892" y="1"/>
                      </a:lnTo>
                      <a:lnTo>
                        <a:pt x="2876" y="2"/>
                      </a:lnTo>
                      <a:lnTo>
                        <a:pt x="2860" y="3"/>
                      </a:lnTo>
                      <a:lnTo>
                        <a:pt x="2845" y="5"/>
                      </a:lnTo>
                      <a:lnTo>
                        <a:pt x="2830" y="7"/>
                      </a:lnTo>
                      <a:lnTo>
                        <a:pt x="2816" y="9"/>
                      </a:lnTo>
                      <a:lnTo>
                        <a:pt x="2802" y="12"/>
                      </a:lnTo>
                      <a:lnTo>
                        <a:pt x="2790" y="15"/>
                      </a:lnTo>
                      <a:lnTo>
                        <a:pt x="2779" y="18"/>
                      </a:lnTo>
                      <a:lnTo>
                        <a:pt x="2768" y="22"/>
                      </a:lnTo>
                      <a:lnTo>
                        <a:pt x="2759" y="27"/>
                      </a:lnTo>
                      <a:lnTo>
                        <a:pt x="2751" y="31"/>
                      </a:lnTo>
                      <a:lnTo>
                        <a:pt x="2741" y="27"/>
                      </a:lnTo>
                      <a:lnTo>
                        <a:pt x="2736" y="18"/>
                      </a:lnTo>
                      <a:lnTo>
                        <a:pt x="2735" y="8"/>
                      </a:lnTo>
                      <a:lnTo>
                        <a:pt x="2737" y="1"/>
                      </a:lnTo>
                      <a:lnTo>
                        <a:pt x="2729" y="2"/>
                      </a:lnTo>
                      <a:lnTo>
                        <a:pt x="2720" y="7"/>
                      </a:lnTo>
                      <a:lnTo>
                        <a:pt x="2712" y="12"/>
                      </a:lnTo>
                      <a:lnTo>
                        <a:pt x="2703" y="17"/>
                      </a:lnTo>
                      <a:lnTo>
                        <a:pt x="2695" y="24"/>
                      </a:lnTo>
                      <a:lnTo>
                        <a:pt x="2688" y="29"/>
                      </a:lnTo>
                      <a:lnTo>
                        <a:pt x="2681" y="33"/>
                      </a:lnTo>
                      <a:lnTo>
                        <a:pt x="2676" y="35"/>
                      </a:lnTo>
                      <a:lnTo>
                        <a:pt x="2666" y="31"/>
                      </a:lnTo>
                      <a:lnTo>
                        <a:pt x="2660" y="22"/>
                      </a:lnTo>
                      <a:lnTo>
                        <a:pt x="2658" y="10"/>
                      </a:lnTo>
                      <a:lnTo>
                        <a:pt x="2658" y="1"/>
                      </a:lnTo>
                      <a:lnTo>
                        <a:pt x="2650" y="2"/>
                      </a:lnTo>
                      <a:lnTo>
                        <a:pt x="2640" y="5"/>
                      </a:lnTo>
                      <a:lnTo>
                        <a:pt x="2631" y="9"/>
                      </a:lnTo>
                      <a:lnTo>
                        <a:pt x="2622" y="15"/>
                      </a:lnTo>
                      <a:lnTo>
                        <a:pt x="2614" y="21"/>
                      </a:lnTo>
                      <a:lnTo>
                        <a:pt x="2605" y="27"/>
                      </a:lnTo>
                      <a:lnTo>
                        <a:pt x="2596" y="31"/>
                      </a:lnTo>
                      <a:lnTo>
                        <a:pt x="2590" y="36"/>
                      </a:lnTo>
                      <a:lnTo>
                        <a:pt x="2579" y="31"/>
                      </a:lnTo>
                      <a:lnTo>
                        <a:pt x="2573" y="22"/>
                      </a:lnTo>
                      <a:lnTo>
                        <a:pt x="2569" y="12"/>
                      </a:lnTo>
                      <a:lnTo>
                        <a:pt x="2563" y="3"/>
                      </a:lnTo>
                      <a:lnTo>
                        <a:pt x="2557" y="5"/>
                      </a:lnTo>
                      <a:lnTo>
                        <a:pt x="2549" y="9"/>
                      </a:lnTo>
                      <a:lnTo>
                        <a:pt x="2539" y="14"/>
                      </a:lnTo>
                      <a:lnTo>
                        <a:pt x="2528" y="21"/>
                      </a:lnTo>
                      <a:lnTo>
                        <a:pt x="2518" y="28"/>
                      </a:lnTo>
                      <a:lnTo>
                        <a:pt x="2509" y="32"/>
                      </a:lnTo>
                      <a:lnTo>
                        <a:pt x="2501" y="37"/>
                      </a:lnTo>
                      <a:lnTo>
                        <a:pt x="2494" y="38"/>
                      </a:lnTo>
                      <a:lnTo>
                        <a:pt x="2486" y="35"/>
                      </a:lnTo>
                      <a:lnTo>
                        <a:pt x="2483" y="24"/>
                      </a:lnTo>
                      <a:lnTo>
                        <a:pt x="2483" y="13"/>
                      </a:lnTo>
                      <a:lnTo>
                        <a:pt x="2487" y="3"/>
                      </a:lnTo>
                      <a:lnTo>
                        <a:pt x="2479" y="3"/>
                      </a:lnTo>
                      <a:lnTo>
                        <a:pt x="2468" y="8"/>
                      </a:lnTo>
                      <a:lnTo>
                        <a:pt x="2458" y="15"/>
                      </a:lnTo>
                      <a:lnTo>
                        <a:pt x="2448" y="23"/>
                      </a:lnTo>
                      <a:lnTo>
                        <a:pt x="2437" y="31"/>
                      </a:lnTo>
                      <a:lnTo>
                        <a:pt x="2428" y="39"/>
                      </a:lnTo>
                      <a:lnTo>
                        <a:pt x="2419" y="44"/>
                      </a:lnTo>
                      <a:lnTo>
                        <a:pt x="2413" y="46"/>
                      </a:lnTo>
                      <a:lnTo>
                        <a:pt x="2405" y="42"/>
                      </a:lnTo>
                      <a:lnTo>
                        <a:pt x="2401" y="30"/>
                      </a:lnTo>
                      <a:lnTo>
                        <a:pt x="2400" y="15"/>
                      </a:lnTo>
                      <a:lnTo>
                        <a:pt x="2403" y="1"/>
                      </a:lnTo>
                      <a:lnTo>
                        <a:pt x="2392" y="3"/>
                      </a:lnTo>
                      <a:lnTo>
                        <a:pt x="2381" y="10"/>
                      </a:lnTo>
                      <a:lnTo>
                        <a:pt x="2369" y="20"/>
                      </a:lnTo>
                      <a:lnTo>
                        <a:pt x="2358" y="30"/>
                      </a:lnTo>
                      <a:lnTo>
                        <a:pt x="2347" y="42"/>
                      </a:lnTo>
                      <a:lnTo>
                        <a:pt x="2337" y="51"/>
                      </a:lnTo>
                      <a:lnTo>
                        <a:pt x="2329" y="58"/>
                      </a:lnTo>
                      <a:lnTo>
                        <a:pt x="2323" y="60"/>
                      </a:lnTo>
                      <a:lnTo>
                        <a:pt x="2317" y="53"/>
                      </a:lnTo>
                      <a:lnTo>
                        <a:pt x="2316" y="38"/>
                      </a:lnTo>
                      <a:lnTo>
                        <a:pt x="2320" y="20"/>
                      </a:lnTo>
                      <a:lnTo>
                        <a:pt x="2326" y="6"/>
                      </a:lnTo>
                      <a:lnTo>
                        <a:pt x="2314" y="8"/>
                      </a:lnTo>
                      <a:lnTo>
                        <a:pt x="2301" y="15"/>
                      </a:lnTo>
                      <a:lnTo>
                        <a:pt x="2288" y="25"/>
                      </a:lnTo>
                      <a:lnTo>
                        <a:pt x="2276" y="37"/>
                      </a:lnTo>
                      <a:lnTo>
                        <a:pt x="2264" y="48"/>
                      </a:lnTo>
                      <a:lnTo>
                        <a:pt x="2255" y="59"/>
                      </a:lnTo>
                      <a:lnTo>
                        <a:pt x="2246" y="66"/>
                      </a:lnTo>
                      <a:lnTo>
                        <a:pt x="2238" y="68"/>
                      </a:lnTo>
                      <a:lnTo>
                        <a:pt x="2228" y="61"/>
                      </a:lnTo>
                      <a:lnTo>
                        <a:pt x="2227" y="46"/>
                      </a:lnTo>
                      <a:lnTo>
                        <a:pt x="2233" y="28"/>
                      </a:lnTo>
                      <a:lnTo>
                        <a:pt x="2242" y="12"/>
                      </a:lnTo>
                      <a:lnTo>
                        <a:pt x="2233" y="16"/>
                      </a:lnTo>
                      <a:lnTo>
                        <a:pt x="2220" y="24"/>
                      </a:lnTo>
                      <a:lnTo>
                        <a:pt x="2208" y="35"/>
                      </a:lnTo>
                      <a:lnTo>
                        <a:pt x="2194" y="46"/>
                      </a:lnTo>
                      <a:lnTo>
                        <a:pt x="2181" y="58"/>
                      </a:lnTo>
                      <a:lnTo>
                        <a:pt x="2171" y="68"/>
                      </a:lnTo>
                      <a:lnTo>
                        <a:pt x="2163" y="75"/>
                      </a:lnTo>
                      <a:lnTo>
                        <a:pt x="2160" y="77"/>
                      </a:lnTo>
                      <a:lnTo>
                        <a:pt x="2152" y="71"/>
                      </a:lnTo>
                      <a:lnTo>
                        <a:pt x="2151" y="59"/>
                      </a:lnTo>
                      <a:lnTo>
                        <a:pt x="2157" y="43"/>
                      </a:lnTo>
                      <a:lnTo>
                        <a:pt x="2167" y="29"/>
                      </a:lnTo>
                      <a:lnTo>
                        <a:pt x="2156" y="31"/>
                      </a:lnTo>
                      <a:lnTo>
                        <a:pt x="2143" y="37"/>
                      </a:lnTo>
                      <a:lnTo>
                        <a:pt x="2130" y="45"/>
                      </a:lnTo>
                      <a:lnTo>
                        <a:pt x="2118" y="54"/>
                      </a:lnTo>
                      <a:lnTo>
                        <a:pt x="2105" y="63"/>
                      </a:lnTo>
                      <a:lnTo>
                        <a:pt x="2095" y="71"/>
                      </a:lnTo>
                      <a:lnTo>
                        <a:pt x="2086" y="77"/>
                      </a:lnTo>
                      <a:lnTo>
                        <a:pt x="2081" y="80"/>
                      </a:lnTo>
                      <a:lnTo>
                        <a:pt x="2076" y="74"/>
                      </a:lnTo>
                      <a:lnTo>
                        <a:pt x="2076" y="61"/>
                      </a:lnTo>
                      <a:lnTo>
                        <a:pt x="2078" y="45"/>
                      </a:lnTo>
                      <a:lnTo>
                        <a:pt x="2084" y="29"/>
                      </a:lnTo>
                      <a:lnTo>
                        <a:pt x="2076" y="32"/>
                      </a:lnTo>
                      <a:lnTo>
                        <a:pt x="2066" y="39"/>
                      </a:lnTo>
                      <a:lnTo>
                        <a:pt x="2054" y="48"/>
                      </a:lnTo>
                      <a:lnTo>
                        <a:pt x="2041" y="58"/>
                      </a:lnTo>
                      <a:lnTo>
                        <a:pt x="2031" y="68"/>
                      </a:lnTo>
                      <a:lnTo>
                        <a:pt x="2021" y="76"/>
                      </a:lnTo>
                      <a:lnTo>
                        <a:pt x="2014" y="83"/>
                      </a:lnTo>
                      <a:lnTo>
                        <a:pt x="2009" y="85"/>
                      </a:lnTo>
                      <a:lnTo>
                        <a:pt x="2009" y="77"/>
                      </a:lnTo>
                      <a:lnTo>
                        <a:pt x="2011" y="58"/>
                      </a:lnTo>
                      <a:lnTo>
                        <a:pt x="2015" y="36"/>
                      </a:lnTo>
                      <a:lnTo>
                        <a:pt x="2021" y="18"/>
                      </a:lnTo>
                      <a:lnTo>
                        <a:pt x="2011" y="23"/>
                      </a:lnTo>
                      <a:lnTo>
                        <a:pt x="2000" y="32"/>
                      </a:lnTo>
                      <a:lnTo>
                        <a:pt x="1987" y="43"/>
                      </a:lnTo>
                      <a:lnTo>
                        <a:pt x="1975" y="55"/>
                      </a:lnTo>
                      <a:lnTo>
                        <a:pt x="1962" y="68"/>
                      </a:lnTo>
                      <a:lnTo>
                        <a:pt x="1951" y="78"/>
                      </a:lnTo>
                      <a:lnTo>
                        <a:pt x="1942" y="85"/>
                      </a:lnTo>
                      <a:lnTo>
                        <a:pt x="1936" y="88"/>
                      </a:lnTo>
                      <a:lnTo>
                        <a:pt x="1932" y="78"/>
                      </a:lnTo>
                      <a:lnTo>
                        <a:pt x="1932" y="57"/>
                      </a:lnTo>
                      <a:lnTo>
                        <a:pt x="1934" y="31"/>
                      </a:lnTo>
                      <a:lnTo>
                        <a:pt x="1939" y="9"/>
                      </a:lnTo>
                      <a:lnTo>
                        <a:pt x="1930" y="14"/>
                      </a:lnTo>
                      <a:lnTo>
                        <a:pt x="1917" y="27"/>
                      </a:lnTo>
                      <a:lnTo>
                        <a:pt x="1903" y="43"/>
                      </a:lnTo>
                      <a:lnTo>
                        <a:pt x="1889" y="60"/>
                      </a:lnTo>
                      <a:lnTo>
                        <a:pt x="1875" y="78"/>
                      </a:lnTo>
                      <a:lnTo>
                        <a:pt x="1864" y="95"/>
                      </a:lnTo>
                      <a:lnTo>
                        <a:pt x="1853" y="105"/>
                      </a:lnTo>
                      <a:lnTo>
                        <a:pt x="1848" y="108"/>
                      </a:lnTo>
                      <a:lnTo>
                        <a:pt x="1843" y="105"/>
                      </a:lnTo>
                      <a:lnTo>
                        <a:pt x="1842" y="96"/>
                      </a:lnTo>
                      <a:lnTo>
                        <a:pt x="1844" y="84"/>
                      </a:lnTo>
                      <a:lnTo>
                        <a:pt x="1848" y="70"/>
                      </a:lnTo>
                      <a:lnTo>
                        <a:pt x="1852" y="54"/>
                      </a:lnTo>
                      <a:lnTo>
                        <a:pt x="1857" y="39"/>
                      </a:lnTo>
                      <a:lnTo>
                        <a:pt x="1863" y="24"/>
                      </a:lnTo>
                      <a:lnTo>
                        <a:pt x="1866" y="12"/>
                      </a:lnTo>
                      <a:lnTo>
                        <a:pt x="1852" y="18"/>
                      </a:lnTo>
                      <a:lnTo>
                        <a:pt x="1837" y="32"/>
                      </a:lnTo>
                      <a:lnTo>
                        <a:pt x="1820" y="52"/>
                      </a:lnTo>
                      <a:lnTo>
                        <a:pt x="1804" y="73"/>
                      </a:lnTo>
                      <a:lnTo>
                        <a:pt x="1789" y="95"/>
                      </a:lnTo>
                      <a:lnTo>
                        <a:pt x="1777" y="112"/>
                      </a:lnTo>
                      <a:lnTo>
                        <a:pt x="1767" y="126"/>
                      </a:lnTo>
                      <a:lnTo>
                        <a:pt x="1762" y="130"/>
                      </a:lnTo>
                      <a:lnTo>
                        <a:pt x="1760" y="118"/>
                      </a:lnTo>
                      <a:lnTo>
                        <a:pt x="1762" y="88"/>
                      </a:lnTo>
                      <a:lnTo>
                        <a:pt x="1767" y="52"/>
                      </a:lnTo>
                      <a:lnTo>
                        <a:pt x="1773" y="22"/>
                      </a:lnTo>
                      <a:lnTo>
                        <a:pt x="1761" y="29"/>
                      </a:lnTo>
                      <a:lnTo>
                        <a:pt x="1748" y="43"/>
                      </a:lnTo>
                      <a:lnTo>
                        <a:pt x="1736" y="62"/>
                      </a:lnTo>
                      <a:lnTo>
                        <a:pt x="1723" y="84"/>
                      </a:lnTo>
                      <a:lnTo>
                        <a:pt x="1711" y="106"/>
                      </a:lnTo>
                      <a:lnTo>
                        <a:pt x="1701" y="125"/>
                      </a:lnTo>
                      <a:lnTo>
                        <a:pt x="1693" y="137"/>
                      </a:lnTo>
                      <a:lnTo>
                        <a:pt x="1688" y="142"/>
                      </a:lnTo>
                      <a:lnTo>
                        <a:pt x="1683" y="129"/>
                      </a:lnTo>
                      <a:lnTo>
                        <a:pt x="1680" y="98"/>
                      </a:lnTo>
                      <a:lnTo>
                        <a:pt x="1683" y="59"/>
                      </a:lnTo>
                      <a:lnTo>
                        <a:pt x="1690" y="22"/>
                      </a:lnTo>
                      <a:lnTo>
                        <a:pt x="1681" y="29"/>
                      </a:lnTo>
                      <a:lnTo>
                        <a:pt x="1669" y="44"/>
                      </a:lnTo>
                      <a:lnTo>
                        <a:pt x="1653" y="63"/>
                      </a:lnTo>
                      <a:lnTo>
                        <a:pt x="1636" y="85"/>
                      </a:lnTo>
                      <a:lnTo>
                        <a:pt x="1619" y="107"/>
                      </a:lnTo>
                      <a:lnTo>
                        <a:pt x="1605" y="126"/>
                      </a:lnTo>
                      <a:lnTo>
                        <a:pt x="1594" y="138"/>
                      </a:lnTo>
                      <a:lnTo>
                        <a:pt x="1588" y="144"/>
                      </a:lnTo>
                      <a:lnTo>
                        <a:pt x="1586" y="131"/>
                      </a:lnTo>
                      <a:lnTo>
                        <a:pt x="1589" y="99"/>
                      </a:lnTo>
                      <a:lnTo>
                        <a:pt x="1597" y="60"/>
                      </a:lnTo>
                      <a:lnTo>
                        <a:pt x="1608" y="27"/>
                      </a:lnTo>
                      <a:lnTo>
                        <a:pt x="1598" y="32"/>
                      </a:lnTo>
                      <a:lnTo>
                        <a:pt x="1585" y="47"/>
                      </a:lnTo>
                      <a:lnTo>
                        <a:pt x="1568" y="68"/>
                      </a:lnTo>
                      <a:lnTo>
                        <a:pt x="1551" y="91"/>
                      </a:lnTo>
                      <a:lnTo>
                        <a:pt x="1534" y="115"/>
                      </a:lnTo>
                      <a:lnTo>
                        <a:pt x="1518" y="136"/>
                      </a:lnTo>
                      <a:lnTo>
                        <a:pt x="1506" y="151"/>
                      </a:lnTo>
                      <a:lnTo>
                        <a:pt x="1499" y="157"/>
                      </a:lnTo>
                      <a:lnTo>
                        <a:pt x="1499" y="144"/>
                      </a:lnTo>
                      <a:lnTo>
                        <a:pt x="1504" y="112"/>
                      </a:lnTo>
                      <a:lnTo>
                        <a:pt x="1511" y="71"/>
                      </a:lnTo>
                      <a:lnTo>
                        <a:pt x="1518" y="35"/>
                      </a:lnTo>
                      <a:lnTo>
                        <a:pt x="1508" y="44"/>
                      </a:lnTo>
                      <a:lnTo>
                        <a:pt x="1497" y="60"/>
                      </a:lnTo>
                      <a:lnTo>
                        <a:pt x="1483" y="83"/>
                      </a:lnTo>
                      <a:lnTo>
                        <a:pt x="1468" y="108"/>
                      </a:lnTo>
                      <a:lnTo>
                        <a:pt x="1453" y="134"/>
                      </a:lnTo>
                      <a:lnTo>
                        <a:pt x="1440" y="155"/>
                      </a:lnTo>
                      <a:lnTo>
                        <a:pt x="1430" y="171"/>
                      </a:lnTo>
                      <a:lnTo>
                        <a:pt x="1423" y="176"/>
                      </a:lnTo>
                      <a:lnTo>
                        <a:pt x="1418" y="164"/>
                      </a:lnTo>
                      <a:lnTo>
                        <a:pt x="1419" y="130"/>
                      </a:lnTo>
                      <a:lnTo>
                        <a:pt x="1428" y="85"/>
                      </a:lnTo>
                      <a:lnTo>
                        <a:pt x="1440" y="39"/>
                      </a:lnTo>
                      <a:lnTo>
                        <a:pt x="1433" y="46"/>
                      </a:lnTo>
                      <a:lnTo>
                        <a:pt x="1422" y="62"/>
                      </a:lnTo>
                      <a:lnTo>
                        <a:pt x="1408" y="84"/>
                      </a:lnTo>
                      <a:lnTo>
                        <a:pt x="1392" y="107"/>
                      </a:lnTo>
                      <a:lnTo>
                        <a:pt x="1374" y="131"/>
                      </a:lnTo>
                      <a:lnTo>
                        <a:pt x="1361" y="152"/>
                      </a:lnTo>
                      <a:lnTo>
                        <a:pt x="1349" y="166"/>
                      </a:lnTo>
                      <a:lnTo>
                        <a:pt x="1342" y="172"/>
                      </a:lnTo>
                      <a:lnTo>
                        <a:pt x="1338" y="159"/>
                      </a:lnTo>
                      <a:lnTo>
                        <a:pt x="1342" y="128"/>
                      </a:lnTo>
                      <a:lnTo>
                        <a:pt x="1351" y="88"/>
                      </a:lnTo>
                      <a:lnTo>
                        <a:pt x="1362" y="50"/>
                      </a:lnTo>
                      <a:lnTo>
                        <a:pt x="1350" y="57"/>
                      </a:lnTo>
                      <a:lnTo>
                        <a:pt x="1338" y="71"/>
                      </a:lnTo>
                      <a:lnTo>
                        <a:pt x="1324" y="92"/>
                      </a:lnTo>
                      <a:lnTo>
                        <a:pt x="1310" y="115"/>
                      </a:lnTo>
                      <a:lnTo>
                        <a:pt x="1297" y="140"/>
                      </a:lnTo>
                      <a:lnTo>
                        <a:pt x="1286" y="159"/>
                      </a:lnTo>
                      <a:lnTo>
                        <a:pt x="1276" y="173"/>
                      </a:lnTo>
                      <a:lnTo>
                        <a:pt x="1271" y="179"/>
                      </a:lnTo>
                      <a:lnTo>
                        <a:pt x="1265" y="166"/>
                      </a:lnTo>
                      <a:lnTo>
                        <a:pt x="1265" y="134"/>
                      </a:lnTo>
                      <a:lnTo>
                        <a:pt x="1271" y="93"/>
                      </a:lnTo>
                      <a:lnTo>
                        <a:pt x="1281" y="54"/>
                      </a:lnTo>
                      <a:lnTo>
                        <a:pt x="1274" y="62"/>
                      </a:lnTo>
                      <a:lnTo>
                        <a:pt x="1265" y="78"/>
                      </a:lnTo>
                      <a:lnTo>
                        <a:pt x="1252" y="100"/>
                      </a:lnTo>
                      <a:lnTo>
                        <a:pt x="1239" y="123"/>
                      </a:lnTo>
                      <a:lnTo>
                        <a:pt x="1226" y="148"/>
                      </a:lnTo>
                      <a:lnTo>
                        <a:pt x="1214" y="168"/>
                      </a:lnTo>
                      <a:lnTo>
                        <a:pt x="1204" y="183"/>
                      </a:lnTo>
                      <a:lnTo>
                        <a:pt x="1197" y="189"/>
                      </a:lnTo>
                      <a:lnTo>
                        <a:pt x="1191" y="176"/>
                      </a:lnTo>
                      <a:lnTo>
                        <a:pt x="1190" y="145"/>
                      </a:lnTo>
                      <a:lnTo>
                        <a:pt x="1194" y="106"/>
                      </a:lnTo>
                      <a:lnTo>
                        <a:pt x="1205" y="68"/>
                      </a:lnTo>
                      <a:lnTo>
                        <a:pt x="1196" y="78"/>
                      </a:lnTo>
                      <a:lnTo>
                        <a:pt x="1184" y="96"/>
                      </a:lnTo>
                      <a:lnTo>
                        <a:pt x="1170" y="118"/>
                      </a:lnTo>
                      <a:lnTo>
                        <a:pt x="1156" y="142"/>
                      </a:lnTo>
                      <a:lnTo>
                        <a:pt x="1141" y="164"/>
                      </a:lnTo>
                      <a:lnTo>
                        <a:pt x="1129" y="183"/>
                      </a:lnTo>
                      <a:lnTo>
                        <a:pt x="1118" y="197"/>
                      </a:lnTo>
                      <a:lnTo>
                        <a:pt x="1110" y="202"/>
                      </a:lnTo>
                      <a:lnTo>
                        <a:pt x="1104" y="189"/>
                      </a:lnTo>
                      <a:lnTo>
                        <a:pt x="1106" y="158"/>
                      </a:lnTo>
                      <a:lnTo>
                        <a:pt x="1113" y="118"/>
                      </a:lnTo>
                      <a:lnTo>
                        <a:pt x="1119" y="77"/>
                      </a:lnTo>
                      <a:lnTo>
                        <a:pt x="1111" y="86"/>
                      </a:lnTo>
                      <a:lnTo>
                        <a:pt x="1100" y="105"/>
                      </a:lnTo>
                      <a:lnTo>
                        <a:pt x="1085" y="128"/>
                      </a:lnTo>
                      <a:lnTo>
                        <a:pt x="1070" y="153"/>
                      </a:lnTo>
                      <a:lnTo>
                        <a:pt x="1055" y="179"/>
                      </a:lnTo>
                      <a:lnTo>
                        <a:pt x="1042" y="200"/>
                      </a:lnTo>
                      <a:lnTo>
                        <a:pt x="1033" y="215"/>
                      </a:lnTo>
                      <a:lnTo>
                        <a:pt x="1029" y="220"/>
                      </a:lnTo>
                      <a:lnTo>
                        <a:pt x="1026" y="205"/>
                      </a:lnTo>
                      <a:lnTo>
                        <a:pt x="1029" y="167"/>
                      </a:lnTo>
                      <a:lnTo>
                        <a:pt x="1036" y="121"/>
                      </a:lnTo>
                      <a:lnTo>
                        <a:pt x="1047" y="81"/>
                      </a:lnTo>
                      <a:lnTo>
                        <a:pt x="1036" y="93"/>
                      </a:lnTo>
                      <a:lnTo>
                        <a:pt x="1024" y="113"/>
                      </a:lnTo>
                      <a:lnTo>
                        <a:pt x="1009" y="136"/>
                      </a:lnTo>
                      <a:lnTo>
                        <a:pt x="995" y="160"/>
                      </a:lnTo>
                      <a:lnTo>
                        <a:pt x="982" y="185"/>
                      </a:lnTo>
                      <a:lnTo>
                        <a:pt x="971" y="204"/>
                      </a:lnTo>
                      <a:lnTo>
                        <a:pt x="961" y="218"/>
                      </a:lnTo>
                      <a:lnTo>
                        <a:pt x="957" y="223"/>
                      </a:lnTo>
                      <a:lnTo>
                        <a:pt x="953" y="209"/>
                      </a:lnTo>
                      <a:lnTo>
                        <a:pt x="953" y="175"/>
                      </a:lnTo>
                      <a:lnTo>
                        <a:pt x="958" y="134"/>
                      </a:lnTo>
                      <a:lnTo>
                        <a:pt x="966" y="98"/>
                      </a:lnTo>
                      <a:lnTo>
                        <a:pt x="958" y="110"/>
                      </a:lnTo>
                      <a:lnTo>
                        <a:pt x="945" y="127"/>
                      </a:lnTo>
                      <a:lnTo>
                        <a:pt x="931" y="150"/>
                      </a:lnTo>
                      <a:lnTo>
                        <a:pt x="916" y="174"/>
                      </a:lnTo>
                      <a:lnTo>
                        <a:pt x="901" y="198"/>
                      </a:lnTo>
                      <a:lnTo>
                        <a:pt x="889" y="218"/>
                      </a:lnTo>
                      <a:lnTo>
                        <a:pt x="879" y="232"/>
                      </a:lnTo>
                      <a:lnTo>
                        <a:pt x="874" y="238"/>
                      </a:lnTo>
                      <a:lnTo>
                        <a:pt x="869" y="224"/>
                      </a:lnTo>
                      <a:lnTo>
                        <a:pt x="869" y="191"/>
                      </a:lnTo>
                      <a:lnTo>
                        <a:pt x="874" y="151"/>
                      </a:lnTo>
                      <a:lnTo>
                        <a:pt x="881" y="111"/>
                      </a:lnTo>
                      <a:lnTo>
                        <a:pt x="871" y="122"/>
                      </a:lnTo>
                      <a:lnTo>
                        <a:pt x="860" y="141"/>
                      </a:lnTo>
                      <a:lnTo>
                        <a:pt x="846" y="164"/>
                      </a:lnTo>
                      <a:lnTo>
                        <a:pt x="830" y="189"/>
                      </a:lnTo>
                      <a:lnTo>
                        <a:pt x="815" y="215"/>
                      </a:lnTo>
                      <a:lnTo>
                        <a:pt x="802" y="235"/>
                      </a:lnTo>
                      <a:lnTo>
                        <a:pt x="792" y="249"/>
                      </a:lnTo>
                      <a:lnTo>
                        <a:pt x="785" y="254"/>
                      </a:lnTo>
                      <a:lnTo>
                        <a:pt x="781" y="240"/>
                      </a:lnTo>
                      <a:lnTo>
                        <a:pt x="784" y="208"/>
                      </a:lnTo>
                      <a:lnTo>
                        <a:pt x="791" y="167"/>
                      </a:lnTo>
                      <a:lnTo>
                        <a:pt x="796" y="131"/>
                      </a:lnTo>
                      <a:lnTo>
                        <a:pt x="788" y="143"/>
                      </a:lnTo>
                      <a:lnTo>
                        <a:pt x="776" y="163"/>
                      </a:lnTo>
                      <a:lnTo>
                        <a:pt x="763" y="187"/>
                      </a:lnTo>
                      <a:lnTo>
                        <a:pt x="748" y="213"/>
                      </a:lnTo>
                      <a:lnTo>
                        <a:pt x="734" y="238"/>
                      </a:lnTo>
                      <a:lnTo>
                        <a:pt x="721" y="260"/>
                      </a:lnTo>
                      <a:lnTo>
                        <a:pt x="711" y="273"/>
                      </a:lnTo>
                      <a:lnTo>
                        <a:pt x="705" y="279"/>
                      </a:lnTo>
                      <a:lnTo>
                        <a:pt x="702" y="264"/>
                      </a:lnTo>
                      <a:lnTo>
                        <a:pt x="705" y="230"/>
                      </a:lnTo>
                      <a:lnTo>
                        <a:pt x="713" y="186"/>
                      </a:lnTo>
                      <a:lnTo>
                        <a:pt x="728" y="142"/>
                      </a:lnTo>
                      <a:lnTo>
                        <a:pt x="718" y="155"/>
                      </a:lnTo>
                      <a:lnTo>
                        <a:pt x="705" y="174"/>
                      </a:lnTo>
                      <a:lnTo>
                        <a:pt x="689" y="200"/>
                      </a:lnTo>
                      <a:lnTo>
                        <a:pt x="672" y="226"/>
                      </a:lnTo>
                      <a:lnTo>
                        <a:pt x="656" y="253"/>
                      </a:lnTo>
                      <a:lnTo>
                        <a:pt x="641" y="275"/>
                      </a:lnTo>
                      <a:lnTo>
                        <a:pt x="630" y="291"/>
                      </a:lnTo>
                      <a:lnTo>
                        <a:pt x="624" y="296"/>
                      </a:lnTo>
                      <a:lnTo>
                        <a:pt x="620" y="283"/>
                      </a:lnTo>
                      <a:lnTo>
                        <a:pt x="621" y="248"/>
                      </a:lnTo>
                      <a:lnTo>
                        <a:pt x="627" y="203"/>
                      </a:lnTo>
                      <a:lnTo>
                        <a:pt x="641" y="159"/>
                      </a:lnTo>
                      <a:lnTo>
                        <a:pt x="630" y="171"/>
                      </a:lnTo>
                      <a:lnTo>
                        <a:pt x="616" y="189"/>
                      </a:lnTo>
                      <a:lnTo>
                        <a:pt x="601" y="212"/>
                      </a:lnTo>
                      <a:lnTo>
                        <a:pt x="585" y="236"/>
                      </a:lnTo>
                      <a:lnTo>
                        <a:pt x="570" y="261"/>
                      </a:lnTo>
                      <a:lnTo>
                        <a:pt x="558" y="281"/>
                      </a:lnTo>
                      <a:lnTo>
                        <a:pt x="548" y="296"/>
                      </a:lnTo>
                      <a:lnTo>
                        <a:pt x="543" y="302"/>
                      </a:lnTo>
                      <a:lnTo>
                        <a:pt x="538" y="300"/>
                      </a:lnTo>
                      <a:lnTo>
                        <a:pt x="537" y="292"/>
                      </a:lnTo>
                      <a:lnTo>
                        <a:pt x="537" y="279"/>
                      </a:lnTo>
                      <a:lnTo>
                        <a:pt x="539" y="263"/>
                      </a:lnTo>
                      <a:lnTo>
                        <a:pt x="544" y="246"/>
                      </a:lnTo>
                      <a:lnTo>
                        <a:pt x="548" y="227"/>
                      </a:lnTo>
                      <a:lnTo>
                        <a:pt x="555" y="209"/>
                      </a:lnTo>
                      <a:lnTo>
                        <a:pt x="563" y="193"/>
                      </a:lnTo>
                      <a:lnTo>
                        <a:pt x="553" y="202"/>
                      </a:lnTo>
                      <a:lnTo>
                        <a:pt x="538" y="219"/>
                      </a:lnTo>
                      <a:lnTo>
                        <a:pt x="522" y="240"/>
                      </a:lnTo>
                      <a:lnTo>
                        <a:pt x="503" y="262"/>
                      </a:lnTo>
                      <a:lnTo>
                        <a:pt x="486" y="284"/>
                      </a:lnTo>
                      <a:lnTo>
                        <a:pt x="471" y="301"/>
                      </a:lnTo>
                      <a:lnTo>
                        <a:pt x="458" y="314"/>
                      </a:lnTo>
                      <a:lnTo>
                        <a:pt x="451" y="317"/>
                      </a:lnTo>
                      <a:lnTo>
                        <a:pt x="446" y="309"/>
                      </a:lnTo>
                      <a:lnTo>
                        <a:pt x="447" y="292"/>
                      </a:lnTo>
                      <a:lnTo>
                        <a:pt x="453" y="271"/>
                      </a:lnTo>
                      <a:lnTo>
                        <a:pt x="461" y="253"/>
                      </a:lnTo>
                      <a:lnTo>
                        <a:pt x="423" y="313"/>
                      </a:lnTo>
                      <a:lnTo>
                        <a:pt x="394" y="407"/>
                      </a:lnTo>
                      <a:lnTo>
                        <a:pt x="372" y="531"/>
                      </a:lnTo>
                      <a:lnTo>
                        <a:pt x="354" y="679"/>
                      </a:lnTo>
                      <a:lnTo>
                        <a:pt x="341" y="848"/>
                      </a:lnTo>
                      <a:lnTo>
                        <a:pt x="329" y="1030"/>
                      </a:lnTo>
                      <a:lnTo>
                        <a:pt x="319" y="1221"/>
                      </a:lnTo>
                      <a:lnTo>
                        <a:pt x="307" y="1419"/>
                      </a:lnTo>
                      <a:lnTo>
                        <a:pt x="293" y="1615"/>
                      </a:lnTo>
                      <a:lnTo>
                        <a:pt x="276" y="1805"/>
                      </a:lnTo>
                      <a:lnTo>
                        <a:pt x="253" y="1986"/>
                      </a:lnTo>
                      <a:lnTo>
                        <a:pt x="222" y="2151"/>
                      </a:lnTo>
                      <a:lnTo>
                        <a:pt x="184" y="2295"/>
                      </a:lnTo>
                      <a:lnTo>
                        <a:pt x="134" y="2415"/>
                      </a:lnTo>
                      <a:lnTo>
                        <a:pt x="74" y="2504"/>
                      </a:lnTo>
                      <a:lnTo>
                        <a:pt x="0" y="2558"/>
                      </a:lnTo>
                      <a:lnTo>
                        <a:pt x="8" y="2556"/>
                      </a:lnTo>
                      <a:lnTo>
                        <a:pt x="19" y="2553"/>
                      </a:lnTo>
                      <a:lnTo>
                        <a:pt x="29" y="2549"/>
                      </a:lnTo>
                      <a:lnTo>
                        <a:pt x="41" y="2546"/>
                      </a:lnTo>
                      <a:lnTo>
                        <a:pt x="51" y="2542"/>
                      </a:lnTo>
                      <a:lnTo>
                        <a:pt x="60" y="2539"/>
                      </a:lnTo>
                      <a:lnTo>
                        <a:pt x="68" y="2538"/>
                      </a:lnTo>
                      <a:lnTo>
                        <a:pt x="74" y="2538"/>
                      </a:lnTo>
                      <a:lnTo>
                        <a:pt x="76" y="2541"/>
                      </a:lnTo>
                      <a:lnTo>
                        <a:pt x="74" y="2546"/>
                      </a:lnTo>
                      <a:lnTo>
                        <a:pt x="69" y="2553"/>
                      </a:lnTo>
                      <a:lnTo>
                        <a:pt x="62" y="2559"/>
                      </a:lnTo>
                      <a:lnTo>
                        <a:pt x="57" y="2568"/>
                      </a:lnTo>
                      <a:lnTo>
                        <a:pt x="53" y="2573"/>
                      </a:lnTo>
                      <a:lnTo>
                        <a:pt x="53" y="2578"/>
                      </a:lnTo>
                      <a:lnTo>
                        <a:pt x="58" y="2579"/>
                      </a:lnTo>
                      <a:lnTo>
                        <a:pt x="71" y="2577"/>
                      </a:lnTo>
                      <a:lnTo>
                        <a:pt x="86" y="2571"/>
                      </a:lnTo>
                      <a:lnTo>
                        <a:pt x="101" y="2564"/>
                      </a:lnTo>
                      <a:lnTo>
                        <a:pt x="117" y="2557"/>
                      </a:lnTo>
                      <a:lnTo>
                        <a:pt x="131" y="2550"/>
                      </a:lnTo>
                      <a:lnTo>
                        <a:pt x="144" y="2543"/>
                      </a:lnTo>
                      <a:lnTo>
                        <a:pt x="155" y="2539"/>
                      </a:lnTo>
                      <a:lnTo>
                        <a:pt x="162" y="2538"/>
                      </a:lnTo>
                      <a:lnTo>
                        <a:pt x="164" y="2540"/>
                      </a:lnTo>
                      <a:lnTo>
                        <a:pt x="162" y="2546"/>
                      </a:lnTo>
                      <a:lnTo>
                        <a:pt x="157" y="2553"/>
                      </a:lnTo>
                      <a:lnTo>
                        <a:pt x="151" y="2561"/>
                      </a:lnTo>
                      <a:lnTo>
                        <a:pt x="147" y="2569"/>
                      </a:lnTo>
                      <a:lnTo>
                        <a:pt x="144" y="2576"/>
                      </a:lnTo>
                      <a:lnTo>
                        <a:pt x="146" y="2580"/>
                      </a:lnTo>
                      <a:lnTo>
                        <a:pt x="152" y="2581"/>
                      </a:lnTo>
                      <a:lnTo>
                        <a:pt x="164" y="2580"/>
                      </a:lnTo>
                      <a:lnTo>
                        <a:pt x="176" y="2574"/>
                      </a:lnTo>
                      <a:lnTo>
                        <a:pt x="189" y="2568"/>
                      </a:lnTo>
                      <a:lnTo>
                        <a:pt x="203" y="2558"/>
                      </a:lnTo>
                      <a:lnTo>
                        <a:pt x="216" y="2549"/>
                      </a:lnTo>
                      <a:lnTo>
                        <a:pt x="226" y="2542"/>
                      </a:lnTo>
                      <a:lnTo>
                        <a:pt x="236" y="2536"/>
                      </a:lnTo>
                      <a:lnTo>
                        <a:pt x="242" y="2535"/>
                      </a:lnTo>
                      <a:lnTo>
                        <a:pt x="246" y="2542"/>
                      </a:lnTo>
                      <a:lnTo>
                        <a:pt x="246" y="2555"/>
                      </a:lnTo>
                      <a:lnTo>
                        <a:pt x="242" y="2570"/>
                      </a:lnTo>
                      <a:lnTo>
                        <a:pt x="234" y="2581"/>
                      </a:lnTo>
                      <a:lnTo>
                        <a:pt x="245" y="2576"/>
                      </a:lnTo>
                      <a:lnTo>
                        <a:pt x="257" y="2569"/>
                      </a:lnTo>
                      <a:lnTo>
                        <a:pt x="270" y="2559"/>
                      </a:lnTo>
                      <a:lnTo>
                        <a:pt x="284" y="2550"/>
                      </a:lnTo>
                      <a:lnTo>
                        <a:pt x="296" y="2541"/>
                      </a:lnTo>
                      <a:lnTo>
                        <a:pt x="306" y="2534"/>
                      </a:lnTo>
                      <a:lnTo>
                        <a:pt x="314" y="2528"/>
                      </a:lnTo>
                      <a:lnTo>
                        <a:pt x="320" y="2527"/>
                      </a:lnTo>
                      <a:lnTo>
                        <a:pt x="327" y="2533"/>
                      </a:lnTo>
                      <a:lnTo>
                        <a:pt x="329" y="2548"/>
                      </a:lnTo>
                      <a:lnTo>
                        <a:pt x="324" y="2569"/>
                      </a:lnTo>
                      <a:lnTo>
                        <a:pt x="311" y="2592"/>
                      </a:lnTo>
                      <a:lnTo>
                        <a:pt x="324" y="2584"/>
                      </a:lnTo>
                      <a:lnTo>
                        <a:pt x="339" y="2573"/>
                      </a:lnTo>
                      <a:lnTo>
                        <a:pt x="356" y="2562"/>
                      </a:lnTo>
                      <a:lnTo>
                        <a:pt x="372" y="2550"/>
                      </a:lnTo>
                      <a:lnTo>
                        <a:pt x="386" y="2539"/>
                      </a:lnTo>
                      <a:lnTo>
                        <a:pt x="398" y="2530"/>
                      </a:lnTo>
                      <a:lnTo>
                        <a:pt x="409" y="2524"/>
                      </a:lnTo>
                      <a:lnTo>
                        <a:pt x="414" y="2521"/>
                      </a:lnTo>
                      <a:lnTo>
                        <a:pt x="418" y="2524"/>
                      </a:lnTo>
                      <a:lnTo>
                        <a:pt x="418" y="2530"/>
                      </a:lnTo>
                      <a:lnTo>
                        <a:pt x="416" y="2539"/>
                      </a:lnTo>
                      <a:lnTo>
                        <a:pt x="412" y="2550"/>
                      </a:lnTo>
                      <a:lnTo>
                        <a:pt x="406" y="2562"/>
                      </a:lnTo>
                      <a:lnTo>
                        <a:pt x="401" y="2573"/>
                      </a:lnTo>
                      <a:lnTo>
                        <a:pt x="394" y="2584"/>
                      </a:lnTo>
                      <a:lnTo>
                        <a:pt x="387" y="2593"/>
                      </a:lnTo>
                      <a:lnTo>
                        <a:pt x="402" y="2584"/>
                      </a:lnTo>
                      <a:lnTo>
                        <a:pt x="418" y="2572"/>
                      </a:lnTo>
                      <a:lnTo>
                        <a:pt x="436" y="2558"/>
                      </a:lnTo>
                      <a:lnTo>
                        <a:pt x="455" y="2544"/>
                      </a:lnTo>
                      <a:lnTo>
                        <a:pt x="472" y="2532"/>
                      </a:lnTo>
                      <a:lnTo>
                        <a:pt x="486" y="2521"/>
                      </a:lnTo>
                      <a:lnTo>
                        <a:pt x="498" y="2515"/>
                      </a:lnTo>
                      <a:lnTo>
                        <a:pt x="504" y="2512"/>
                      </a:lnTo>
                      <a:lnTo>
                        <a:pt x="508" y="2515"/>
                      </a:lnTo>
                      <a:lnTo>
                        <a:pt x="509" y="2520"/>
                      </a:lnTo>
                      <a:lnTo>
                        <a:pt x="509" y="2528"/>
                      </a:lnTo>
                      <a:lnTo>
                        <a:pt x="508" y="2538"/>
                      </a:lnTo>
                      <a:lnTo>
                        <a:pt x="503" y="2549"/>
                      </a:lnTo>
                      <a:lnTo>
                        <a:pt x="499" y="2561"/>
                      </a:lnTo>
                      <a:lnTo>
                        <a:pt x="491" y="2572"/>
                      </a:lnTo>
                      <a:lnTo>
                        <a:pt x="480" y="2584"/>
                      </a:lnTo>
                      <a:lnTo>
                        <a:pt x="495" y="2574"/>
                      </a:lnTo>
                      <a:lnTo>
                        <a:pt x="511" y="2562"/>
                      </a:lnTo>
                      <a:lnTo>
                        <a:pt x="530" y="2549"/>
                      </a:lnTo>
                      <a:lnTo>
                        <a:pt x="547" y="2536"/>
                      </a:lnTo>
                      <a:lnTo>
                        <a:pt x="564" y="2525"/>
                      </a:lnTo>
                      <a:lnTo>
                        <a:pt x="578" y="2515"/>
                      </a:lnTo>
                      <a:lnTo>
                        <a:pt x="589" y="2508"/>
                      </a:lnTo>
                      <a:lnTo>
                        <a:pt x="596" y="2505"/>
                      </a:lnTo>
                      <a:lnTo>
                        <a:pt x="598" y="2508"/>
                      </a:lnTo>
                      <a:lnTo>
                        <a:pt x="598" y="2512"/>
                      </a:lnTo>
                      <a:lnTo>
                        <a:pt x="597" y="2521"/>
                      </a:lnTo>
                      <a:lnTo>
                        <a:pt x="594" y="2532"/>
                      </a:lnTo>
                      <a:lnTo>
                        <a:pt x="590" y="2544"/>
                      </a:lnTo>
                      <a:lnTo>
                        <a:pt x="584" y="2558"/>
                      </a:lnTo>
                      <a:lnTo>
                        <a:pt x="576" y="2571"/>
                      </a:lnTo>
                      <a:lnTo>
                        <a:pt x="567" y="2584"/>
                      </a:lnTo>
                      <a:lnTo>
                        <a:pt x="581" y="2573"/>
                      </a:lnTo>
                      <a:lnTo>
                        <a:pt x="596" y="2561"/>
                      </a:lnTo>
                      <a:lnTo>
                        <a:pt x="613" y="2547"/>
                      </a:lnTo>
                      <a:lnTo>
                        <a:pt x="629" y="2532"/>
                      </a:lnTo>
                      <a:lnTo>
                        <a:pt x="644" y="2518"/>
                      </a:lnTo>
                      <a:lnTo>
                        <a:pt x="657" y="2506"/>
                      </a:lnTo>
                      <a:lnTo>
                        <a:pt x="667" y="2498"/>
                      </a:lnTo>
                      <a:lnTo>
                        <a:pt x="674" y="2495"/>
                      </a:lnTo>
                      <a:lnTo>
                        <a:pt x="676" y="2496"/>
                      </a:lnTo>
                      <a:lnTo>
                        <a:pt x="679" y="2503"/>
                      </a:lnTo>
                      <a:lnTo>
                        <a:pt x="679" y="2512"/>
                      </a:lnTo>
                      <a:lnTo>
                        <a:pt x="676" y="2524"/>
                      </a:lnTo>
                      <a:lnTo>
                        <a:pt x="672" y="2536"/>
                      </a:lnTo>
                      <a:lnTo>
                        <a:pt x="666" y="2550"/>
                      </a:lnTo>
                      <a:lnTo>
                        <a:pt x="658" y="2563"/>
                      </a:lnTo>
                      <a:lnTo>
                        <a:pt x="646" y="2574"/>
                      </a:lnTo>
                      <a:lnTo>
                        <a:pt x="663" y="2565"/>
                      </a:lnTo>
                      <a:lnTo>
                        <a:pt x="680" y="2553"/>
                      </a:lnTo>
                      <a:lnTo>
                        <a:pt x="697" y="2538"/>
                      </a:lnTo>
                      <a:lnTo>
                        <a:pt x="714" y="2523"/>
                      </a:lnTo>
                      <a:lnTo>
                        <a:pt x="728" y="2509"/>
                      </a:lnTo>
                      <a:lnTo>
                        <a:pt x="741" y="2497"/>
                      </a:lnTo>
                      <a:lnTo>
                        <a:pt x="751" y="2489"/>
                      </a:lnTo>
                      <a:lnTo>
                        <a:pt x="757" y="2487"/>
                      </a:lnTo>
                      <a:lnTo>
                        <a:pt x="761" y="2490"/>
                      </a:lnTo>
                      <a:lnTo>
                        <a:pt x="763" y="2496"/>
                      </a:lnTo>
                      <a:lnTo>
                        <a:pt x="765" y="2505"/>
                      </a:lnTo>
                      <a:lnTo>
                        <a:pt x="765" y="2518"/>
                      </a:lnTo>
                      <a:lnTo>
                        <a:pt x="763" y="2531"/>
                      </a:lnTo>
                      <a:lnTo>
                        <a:pt x="758" y="2546"/>
                      </a:lnTo>
                      <a:lnTo>
                        <a:pt x="750" y="2561"/>
                      </a:lnTo>
                      <a:lnTo>
                        <a:pt x="739" y="2574"/>
                      </a:lnTo>
                      <a:lnTo>
                        <a:pt x="755" y="2565"/>
                      </a:lnTo>
                      <a:lnTo>
                        <a:pt x="771" y="2551"/>
                      </a:lnTo>
                      <a:lnTo>
                        <a:pt x="786" y="2536"/>
                      </a:lnTo>
                      <a:lnTo>
                        <a:pt x="800" y="2519"/>
                      </a:lnTo>
                      <a:lnTo>
                        <a:pt x="813" y="2504"/>
                      </a:lnTo>
                      <a:lnTo>
                        <a:pt x="824" y="2491"/>
                      </a:lnTo>
                      <a:lnTo>
                        <a:pt x="833" y="2482"/>
                      </a:lnTo>
                      <a:lnTo>
                        <a:pt x="840" y="2479"/>
                      </a:lnTo>
                      <a:lnTo>
                        <a:pt x="844" y="2481"/>
                      </a:lnTo>
                      <a:lnTo>
                        <a:pt x="846" y="2486"/>
                      </a:lnTo>
                      <a:lnTo>
                        <a:pt x="846" y="2495"/>
                      </a:lnTo>
                      <a:lnTo>
                        <a:pt x="845" y="2508"/>
                      </a:lnTo>
                      <a:lnTo>
                        <a:pt x="840" y="2521"/>
                      </a:lnTo>
                      <a:lnTo>
                        <a:pt x="834" y="2536"/>
                      </a:lnTo>
                      <a:lnTo>
                        <a:pt x="824" y="2554"/>
                      </a:lnTo>
                      <a:lnTo>
                        <a:pt x="811" y="2571"/>
                      </a:lnTo>
                      <a:lnTo>
                        <a:pt x="826" y="2563"/>
                      </a:lnTo>
                      <a:lnTo>
                        <a:pt x="841" y="2550"/>
                      </a:lnTo>
                      <a:lnTo>
                        <a:pt x="856" y="2535"/>
                      </a:lnTo>
                      <a:lnTo>
                        <a:pt x="871" y="2519"/>
                      </a:lnTo>
                      <a:lnTo>
                        <a:pt x="884" y="2504"/>
                      </a:lnTo>
                      <a:lnTo>
                        <a:pt x="896" y="2491"/>
                      </a:lnTo>
                      <a:lnTo>
                        <a:pt x="906" y="2482"/>
                      </a:lnTo>
                      <a:lnTo>
                        <a:pt x="913" y="2479"/>
                      </a:lnTo>
                      <a:lnTo>
                        <a:pt x="916" y="2490"/>
                      </a:lnTo>
                      <a:lnTo>
                        <a:pt x="913" y="2517"/>
                      </a:lnTo>
                      <a:lnTo>
                        <a:pt x="904" y="2547"/>
                      </a:lnTo>
                      <a:lnTo>
                        <a:pt x="892" y="2568"/>
                      </a:lnTo>
                      <a:lnTo>
                        <a:pt x="907" y="2556"/>
                      </a:lnTo>
                      <a:lnTo>
                        <a:pt x="922" y="2542"/>
                      </a:lnTo>
                      <a:lnTo>
                        <a:pt x="935" y="2526"/>
                      </a:lnTo>
                      <a:lnTo>
                        <a:pt x="946" y="2511"/>
                      </a:lnTo>
                      <a:lnTo>
                        <a:pt x="958" y="2496"/>
                      </a:lnTo>
                      <a:lnTo>
                        <a:pt x="967" y="2485"/>
                      </a:lnTo>
                      <a:lnTo>
                        <a:pt x="974" y="2475"/>
                      </a:lnTo>
                      <a:lnTo>
                        <a:pt x="980" y="2472"/>
                      </a:lnTo>
                      <a:lnTo>
                        <a:pt x="987" y="2480"/>
                      </a:lnTo>
                      <a:lnTo>
                        <a:pt x="987" y="2505"/>
                      </a:lnTo>
                      <a:lnTo>
                        <a:pt x="980" y="2536"/>
                      </a:lnTo>
                      <a:lnTo>
                        <a:pt x="963" y="2565"/>
                      </a:lnTo>
                      <a:lnTo>
                        <a:pt x="978" y="2557"/>
                      </a:lnTo>
                      <a:lnTo>
                        <a:pt x="993" y="2543"/>
                      </a:lnTo>
                      <a:lnTo>
                        <a:pt x="1008" y="2528"/>
                      </a:lnTo>
                      <a:lnTo>
                        <a:pt x="1020" y="2511"/>
                      </a:lnTo>
                      <a:lnTo>
                        <a:pt x="1032" y="2495"/>
                      </a:lnTo>
                      <a:lnTo>
                        <a:pt x="1042" y="2481"/>
                      </a:lnTo>
                      <a:lnTo>
                        <a:pt x="1049" y="2473"/>
                      </a:lnTo>
                      <a:lnTo>
                        <a:pt x="1054" y="2472"/>
                      </a:lnTo>
                      <a:lnTo>
                        <a:pt x="1063" y="2487"/>
                      </a:lnTo>
                      <a:lnTo>
                        <a:pt x="1063" y="2510"/>
                      </a:lnTo>
                      <a:lnTo>
                        <a:pt x="1058" y="2539"/>
                      </a:lnTo>
                      <a:lnTo>
                        <a:pt x="1050" y="2565"/>
                      </a:lnTo>
                      <a:lnTo>
                        <a:pt x="1061" y="2550"/>
                      </a:lnTo>
                      <a:lnTo>
                        <a:pt x="1072" y="2535"/>
                      </a:lnTo>
                      <a:lnTo>
                        <a:pt x="1084" y="2519"/>
                      </a:lnTo>
                      <a:lnTo>
                        <a:pt x="1094" y="2505"/>
                      </a:lnTo>
                      <a:lnTo>
                        <a:pt x="1104" y="2493"/>
                      </a:lnTo>
                      <a:lnTo>
                        <a:pt x="1115" y="2481"/>
                      </a:lnTo>
                      <a:lnTo>
                        <a:pt x="1123" y="2474"/>
                      </a:lnTo>
                      <a:lnTo>
                        <a:pt x="1130" y="2471"/>
                      </a:lnTo>
                      <a:lnTo>
                        <a:pt x="1138" y="2479"/>
                      </a:lnTo>
                      <a:lnTo>
                        <a:pt x="1137" y="2504"/>
                      </a:lnTo>
                      <a:lnTo>
                        <a:pt x="1130" y="2535"/>
                      </a:lnTo>
                      <a:lnTo>
                        <a:pt x="1118" y="2561"/>
                      </a:lnTo>
                      <a:lnTo>
                        <a:pt x="1132" y="2548"/>
                      </a:lnTo>
                      <a:lnTo>
                        <a:pt x="1146" y="2533"/>
                      </a:lnTo>
                      <a:lnTo>
                        <a:pt x="1161" y="2518"/>
                      </a:lnTo>
                      <a:lnTo>
                        <a:pt x="1176" y="2502"/>
                      </a:lnTo>
                      <a:lnTo>
                        <a:pt x="1190" y="2487"/>
                      </a:lnTo>
                      <a:lnTo>
                        <a:pt x="1203" y="2474"/>
                      </a:lnTo>
                      <a:lnTo>
                        <a:pt x="1213" y="2466"/>
                      </a:lnTo>
                      <a:lnTo>
                        <a:pt x="1221" y="2461"/>
                      </a:lnTo>
                      <a:lnTo>
                        <a:pt x="1224" y="2464"/>
                      </a:lnTo>
                      <a:lnTo>
                        <a:pt x="1226" y="2472"/>
                      </a:lnTo>
                      <a:lnTo>
                        <a:pt x="1226" y="2483"/>
                      </a:lnTo>
                      <a:lnTo>
                        <a:pt x="1223" y="2498"/>
                      </a:lnTo>
                      <a:lnTo>
                        <a:pt x="1220" y="2515"/>
                      </a:lnTo>
                      <a:lnTo>
                        <a:pt x="1214" y="2531"/>
                      </a:lnTo>
                      <a:lnTo>
                        <a:pt x="1207" y="2546"/>
                      </a:lnTo>
                      <a:lnTo>
                        <a:pt x="1198" y="2559"/>
                      </a:lnTo>
                      <a:lnTo>
                        <a:pt x="1214" y="2544"/>
                      </a:lnTo>
                      <a:lnTo>
                        <a:pt x="1230" y="2528"/>
                      </a:lnTo>
                      <a:lnTo>
                        <a:pt x="1246" y="2512"/>
                      </a:lnTo>
                      <a:lnTo>
                        <a:pt x="1260" y="2497"/>
                      </a:lnTo>
                      <a:lnTo>
                        <a:pt x="1274" y="2485"/>
                      </a:lnTo>
                      <a:lnTo>
                        <a:pt x="1286" y="2473"/>
                      </a:lnTo>
                      <a:lnTo>
                        <a:pt x="1295" y="2466"/>
                      </a:lnTo>
                      <a:lnTo>
                        <a:pt x="1301" y="2464"/>
                      </a:lnTo>
                      <a:lnTo>
                        <a:pt x="1306" y="2474"/>
                      </a:lnTo>
                      <a:lnTo>
                        <a:pt x="1304" y="2498"/>
                      </a:lnTo>
                      <a:lnTo>
                        <a:pt x="1296" y="2528"/>
                      </a:lnTo>
                      <a:lnTo>
                        <a:pt x="1284" y="2556"/>
                      </a:lnTo>
                      <a:lnTo>
                        <a:pt x="1299" y="2543"/>
                      </a:lnTo>
                      <a:lnTo>
                        <a:pt x="1313" y="2530"/>
                      </a:lnTo>
                      <a:lnTo>
                        <a:pt x="1327" y="2513"/>
                      </a:lnTo>
                      <a:lnTo>
                        <a:pt x="1340" y="2498"/>
                      </a:lnTo>
                      <a:lnTo>
                        <a:pt x="1350" y="2483"/>
                      </a:lnTo>
                      <a:lnTo>
                        <a:pt x="1358" y="2472"/>
                      </a:lnTo>
                      <a:lnTo>
                        <a:pt x="1365" y="2464"/>
                      </a:lnTo>
                      <a:lnTo>
                        <a:pt x="1370" y="2461"/>
                      </a:lnTo>
                      <a:lnTo>
                        <a:pt x="1376" y="2471"/>
                      </a:lnTo>
                      <a:lnTo>
                        <a:pt x="1377" y="2494"/>
                      </a:lnTo>
                      <a:lnTo>
                        <a:pt x="1370" y="2525"/>
                      </a:lnTo>
                      <a:lnTo>
                        <a:pt x="1353" y="2558"/>
                      </a:lnTo>
                      <a:lnTo>
                        <a:pt x="1368" y="2543"/>
                      </a:lnTo>
                      <a:lnTo>
                        <a:pt x="1383" y="2527"/>
                      </a:lnTo>
                      <a:lnTo>
                        <a:pt x="1396" y="2509"/>
                      </a:lnTo>
                      <a:lnTo>
                        <a:pt x="1409" y="2491"/>
                      </a:lnTo>
                      <a:lnTo>
                        <a:pt x="1421" y="2475"/>
                      </a:lnTo>
                      <a:lnTo>
                        <a:pt x="1431" y="2463"/>
                      </a:lnTo>
                      <a:lnTo>
                        <a:pt x="1438" y="2455"/>
                      </a:lnTo>
                      <a:lnTo>
                        <a:pt x="1444" y="2452"/>
                      </a:lnTo>
                      <a:lnTo>
                        <a:pt x="1449" y="2460"/>
                      </a:lnTo>
                      <a:lnTo>
                        <a:pt x="1454" y="2482"/>
                      </a:lnTo>
                      <a:lnTo>
                        <a:pt x="1458" y="2513"/>
                      </a:lnTo>
                      <a:lnTo>
                        <a:pt x="1456" y="2551"/>
                      </a:lnTo>
                      <a:lnTo>
                        <a:pt x="1467" y="2535"/>
                      </a:lnTo>
                      <a:lnTo>
                        <a:pt x="1480" y="2517"/>
                      </a:lnTo>
                      <a:lnTo>
                        <a:pt x="1492" y="2498"/>
                      </a:lnTo>
                      <a:lnTo>
                        <a:pt x="1505" y="2480"/>
                      </a:lnTo>
                      <a:lnTo>
                        <a:pt x="1518" y="2463"/>
                      </a:lnTo>
                      <a:lnTo>
                        <a:pt x="1527" y="2449"/>
                      </a:lnTo>
                      <a:lnTo>
                        <a:pt x="1535" y="2440"/>
                      </a:lnTo>
                      <a:lnTo>
                        <a:pt x="1538" y="2436"/>
                      </a:lnTo>
                      <a:lnTo>
                        <a:pt x="1545" y="2448"/>
                      </a:lnTo>
                      <a:lnTo>
                        <a:pt x="1545" y="2476"/>
                      </a:lnTo>
                      <a:lnTo>
                        <a:pt x="1538" y="2513"/>
                      </a:lnTo>
                      <a:lnTo>
                        <a:pt x="1523" y="2547"/>
                      </a:lnTo>
                      <a:lnTo>
                        <a:pt x="1537" y="2533"/>
                      </a:lnTo>
                      <a:lnTo>
                        <a:pt x="1551" y="2517"/>
                      </a:lnTo>
                      <a:lnTo>
                        <a:pt x="1563" y="2498"/>
                      </a:lnTo>
                      <a:lnTo>
                        <a:pt x="1573" y="2480"/>
                      </a:lnTo>
                      <a:lnTo>
                        <a:pt x="1583" y="2463"/>
                      </a:lnTo>
                      <a:lnTo>
                        <a:pt x="1591" y="2449"/>
                      </a:lnTo>
                      <a:lnTo>
                        <a:pt x="1600" y="2440"/>
                      </a:lnTo>
                      <a:lnTo>
                        <a:pt x="1608" y="2436"/>
                      </a:lnTo>
                      <a:lnTo>
                        <a:pt x="1613" y="2451"/>
                      </a:lnTo>
                      <a:lnTo>
                        <a:pt x="1617" y="2486"/>
                      </a:lnTo>
                      <a:lnTo>
                        <a:pt x="1613" y="2524"/>
                      </a:lnTo>
                      <a:lnTo>
                        <a:pt x="1604" y="2549"/>
                      </a:lnTo>
                      <a:lnTo>
                        <a:pt x="1617" y="2536"/>
                      </a:lnTo>
                      <a:lnTo>
                        <a:pt x="1628" y="2519"/>
                      </a:lnTo>
                      <a:lnTo>
                        <a:pt x="1639" y="2500"/>
                      </a:lnTo>
                      <a:lnTo>
                        <a:pt x="1649" y="2480"/>
                      </a:lnTo>
                      <a:lnTo>
                        <a:pt x="1660" y="2461"/>
                      </a:lnTo>
                      <a:lnTo>
                        <a:pt x="1668" y="2446"/>
                      </a:lnTo>
                      <a:lnTo>
                        <a:pt x="1676" y="2435"/>
                      </a:lnTo>
                      <a:lnTo>
                        <a:pt x="1683" y="2431"/>
                      </a:lnTo>
                      <a:lnTo>
                        <a:pt x="1692" y="2443"/>
                      </a:lnTo>
                      <a:lnTo>
                        <a:pt x="1694" y="2473"/>
                      </a:lnTo>
                      <a:lnTo>
                        <a:pt x="1692" y="2508"/>
                      </a:lnTo>
                      <a:lnTo>
                        <a:pt x="1685" y="2539"/>
                      </a:lnTo>
                      <a:lnTo>
                        <a:pt x="1696" y="2526"/>
                      </a:lnTo>
                      <a:lnTo>
                        <a:pt x="1706" y="2510"/>
                      </a:lnTo>
                      <a:lnTo>
                        <a:pt x="1715" y="2491"/>
                      </a:lnTo>
                      <a:lnTo>
                        <a:pt x="1722" y="2472"/>
                      </a:lnTo>
                      <a:lnTo>
                        <a:pt x="1730" y="2453"/>
                      </a:lnTo>
                      <a:lnTo>
                        <a:pt x="1736" y="2438"/>
                      </a:lnTo>
                      <a:lnTo>
                        <a:pt x="1743" y="2428"/>
                      </a:lnTo>
                      <a:lnTo>
                        <a:pt x="1748" y="2423"/>
                      </a:lnTo>
                      <a:lnTo>
                        <a:pt x="1759" y="2431"/>
                      </a:lnTo>
                      <a:lnTo>
                        <a:pt x="1765" y="2457"/>
                      </a:lnTo>
                      <a:lnTo>
                        <a:pt x="1765" y="2496"/>
                      </a:lnTo>
                      <a:lnTo>
                        <a:pt x="1756" y="2543"/>
                      </a:lnTo>
                      <a:lnTo>
                        <a:pt x="1767" y="2526"/>
                      </a:lnTo>
                      <a:lnTo>
                        <a:pt x="1778" y="2506"/>
                      </a:lnTo>
                      <a:lnTo>
                        <a:pt x="1790" y="2483"/>
                      </a:lnTo>
                      <a:lnTo>
                        <a:pt x="1801" y="2460"/>
                      </a:lnTo>
                      <a:lnTo>
                        <a:pt x="1811" y="2440"/>
                      </a:lnTo>
                      <a:lnTo>
                        <a:pt x="1820" y="2422"/>
                      </a:lnTo>
                      <a:lnTo>
                        <a:pt x="1828" y="2411"/>
                      </a:lnTo>
                      <a:lnTo>
                        <a:pt x="1833" y="2406"/>
                      </a:lnTo>
                      <a:lnTo>
                        <a:pt x="1841" y="2419"/>
                      </a:lnTo>
                      <a:lnTo>
                        <a:pt x="1846" y="2451"/>
                      </a:lnTo>
                      <a:lnTo>
                        <a:pt x="1849" y="2490"/>
                      </a:lnTo>
                      <a:lnTo>
                        <a:pt x="1845" y="2526"/>
                      </a:lnTo>
                      <a:lnTo>
                        <a:pt x="1857" y="2508"/>
                      </a:lnTo>
                      <a:lnTo>
                        <a:pt x="1867" y="2486"/>
                      </a:lnTo>
                      <a:lnTo>
                        <a:pt x="1878" y="2464"/>
                      </a:lnTo>
                      <a:lnTo>
                        <a:pt x="1887" y="2442"/>
                      </a:lnTo>
                      <a:lnTo>
                        <a:pt x="1895" y="2422"/>
                      </a:lnTo>
                      <a:lnTo>
                        <a:pt x="1903" y="2407"/>
                      </a:lnTo>
                      <a:lnTo>
                        <a:pt x="1909" y="2397"/>
                      </a:lnTo>
                      <a:lnTo>
                        <a:pt x="1915" y="2393"/>
                      </a:lnTo>
                      <a:lnTo>
                        <a:pt x="1920" y="2397"/>
                      </a:lnTo>
                      <a:lnTo>
                        <a:pt x="1927" y="2406"/>
                      </a:lnTo>
                      <a:lnTo>
                        <a:pt x="1933" y="2421"/>
                      </a:lnTo>
                      <a:lnTo>
                        <a:pt x="1938" y="2441"/>
                      </a:lnTo>
                      <a:lnTo>
                        <a:pt x="1940" y="2461"/>
                      </a:lnTo>
                      <a:lnTo>
                        <a:pt x="1940" y="2486"/>
                      </a:lnTo>
                      <a:lnTo>
                        <a:pt x="1938" y="2510"/>
                      </a:lnTo>
                      <a:lnTo>
                        <a:pt x="1931" y="2533"/>
                      </a:lnTo>
                      <a:lnTo>
                        <a:pt x="1942" y="2512"/>
                      </a:lnTo>
                      <a:lnTo>
                        <a:pt x="1951" y="2490"/>
                      </a:lnTo>
                      <a:lnTo>
                        <a:pt x="1958" y="2467"/>
                      </a:lnTo>
                      <a:lnTo>
                        <a:pt x="1964" y="2444"/>
                      </a:lnTo>
                      <a:lnTo>
                        <a:pt x="1968" y="2423"/>
                      </a:lnTo>
                      <a:lnTo>
                        <a:pt x="1971" y="2406"/>
                      </a:lnTo>
                      <a:lnTo>
                        <a:pt x="1975" y="2395"/>
                      </a:lnTo>
                      <a:lnTo>
                        <a:pt x="1978" y="2389"/>
                      </a:lnTo>
                      <a:lnTo>
                        <a:pt x="1983" y="2391"/>
                      </a:lnTo>
                      <a:lnTo>
                        <a:pt x="1990" y="2399"/>
                      </a:lnTo>
                      <a:lnTo>
                        <a:pt x="1995" y="2413"/>
                      </a:lnTo>
                      <a:lnTo>
                        <a:pt x="2002" y="2431"/>
                      </a:lnTo>
                      <a:lnTo>
                        <a:pt x="2006" y="2452"/>
                      </a:lnTo>
                      <a:lnTo>
                        <a:pt x="2008" y="2475"/>
                      </a:lnTo>
                      <a:lnTo>
                        <a:pt x="2007" y="2500"/>
                      </a:lnTo>
                      <a:lnTo>
                        <a:pt x="2001" y="2524"/>
                      </a:lnTo>
                      <a:lnTo>
                        <a:pt x="2013" y="2506"/>
                      </a:lnTo>
                      <a:lnTo>
                        <a:pt x="2021" y="2488"/>
                      </a:lnTo>
                      <a:lnTo>
                        <a:pt x="2028" y="2467"/>
                      </a:lnTo>
                      <a:lnTo>
                        <a:pt x="2032" y="2448"/>
                      </a:lnTo>
                      <a:lnTo>
                        <a:pt x="2036" y="2429"/>
                      </a:lnTo>
                      <a:lnTo>
                        <a:pt x="2040" y="2414"/>
                      </a:lnTo>
                      <a:lnTo>
                        <a:pt x="2044" y="2404"/>
                      </a:lnTo>
                      <a:lnTo>
                        <a:pt x="2048" y="2399"/>
                      </a:lnTo>
                      <a:lnTo>
                        <a:pt x="2054" y="2401"/>
                      </a:lnTo>
                      <a:lnTo>
                        <a:pt x="2061" y="2408"/>
                      </a:lnTo>
                      <a:lnTo>
                        <a:pt x="2067" y="2421"/>
                      </a:lnTo>
                      <a:lnTo>
                        <a:pt x="2073" y="2436"/>
                      </a:lnTo>
                      <a:lnTo>
                        <a:pt x="2077" y="2456"/>
                      </a:lnTo>
                      <a:lnTo>
                        <a:pt x="2080" y="2476"/>
                      </a:lnTo>
                      <a:lnTo>
                        <a:pt x="2080" y="2501"/>
                      </a:lnTo>
                      <a:lnTo>
                        <a:pt x="2076" y="2526"/>
                      </a:lnTo>
                      <a:lnTo>
                        <a:pt x="2088" y="2509"/>
                      </a:lnTo>
                      <a:lnTo>
                        <a:pt x="2097" y="2487"/>
                      </a:lnTo>
                      <a:lnTo>
                        <a:pt x="2104" y="2465"/>
                      </a:lnTo>
                      <a:lnTo>
                        <a:pt x="2108" y="2442"/>
                      </a:lnTo>
                      <a:lnTo>
                        <a:pt x="2113" y="2422"/>
                      </a:lnTo>
                      <a:lnTo>
                        <a:pt x="2116" y="2405"/>
                      </a:lnTo>
                      <a:lnTo>
                        <a:pt x="2120" y="2392"/>
                      </a:lnTo>
                      <a:lnTo>
                        <a:pt x="2125" y="2386"/>
                      </a:lnTo>
                      <a:lnTo>
                        <a:pt x="2130" y="2389"/>
                      </a:lnTo>
                      <a:lnTo>
                        <a:pt x="2138" y="2398"/>
                      </a:lnTo>
                      <a:lnTo>
                        <a:pt x="2145" y="2413"/>
                      </a:lnTo>
                      <a:lnTo>
                        <a:pt x="2152" y="2433"/>
                      </a:lnTo>
                      <a:lnTo>
                        <a:pt x="2157" y="2455"/>
                      </a:lnTo>
                      <a:lnTo>
                        <a:pt x="2159" y="2479"/>
                      </a:lnTo>
                      <a:lnTo>
                        <a:pt x="2157" y="2504"/>
                      </a:lnTo>
                      <a:lnTo>
                        <a:pt x="2150" y="2528"/>
                      </a:lnTo>
                      <a:lnTo>
                        <a:pt x="2163" y="2511"/>
                      </a:lnTo>
                      <a:lnTo>
                        <a:pt x="2172" y="2489"/>
                      </a:lnTo>
                      <a:lnTo>
                        <a:pt x="2179" y="2466"/>
                      </a:lnTo>
                      <a:lnTo>
                        <a:pt x="2185" y="2443"/>
                      </a:lnTo>
                      <a:lnTo>
                        <a:pt x="2188" y="2421"/>
                      </a:lnTo>
                      <a:lnTo>
                        <a:pt x="2191" y="2403"/>
                      </a:lnTo>
                      <a:lnTo>
                        <a:pt x="2195" y="2391"/>
                      </a:lnTo>
                      <a:lnTo>
                        <a:pt x="2198" y="2386"/>
                      </a:lnTo>
                      <a:lnTo>
                        <a:pt x="2203" y="2388"/>
                      </a:lnTo>
                      <a:lnTo>
                        <a:pt x="2209" y="2393"/>
                      </a:lnTo>
                      <a:lnTo>
                        <a:pt x="2215" y="2403"/>
                      </a:lnTo>
                      <a:lnTo>
                        <a:pt x="2220" y="2416"/>
                      </a:lnTo>
                      <a:lnTo>
                        <a:pt x="2225" y="2435"/>
                      </a:lnTo>
                      <a:lnTo>
                        <a:pt x="2227" y="2458"/>
                      </a:lnTo>
                      <a:lnTo>
                        <a:pt x="2228" y="2486"/>
                      </a:lnTo>
                      <a:lnTo>
                        <a:pt x="2227" y="2520"/>
                      </a:lnTo>
                      <a:lnTo>
                        <a:pt x="2235" y="2504"/>
                      </a:lnTo>
                      <a:lnTo>
                        <a:pt x="2242" y="2485"/>
                      </a:lnTo>
                      <a:lnTo>
                        <a:pt x="2249" y="2463"/>
                      </a:lnTo>
                      <a:lnTo>
                        <a:pt x="2256" y="2441"/>
                      </a:lnTo>
                      <a:lnTo>
                        <a:pt x="2262" y="2421"/>
                      </a:lnTo>
                      <a:lnTo>
                        <a:pt x="2268" y="2404"/>
                      </a:lnTo>
                      <a:lnTo>
                        <a:pt x="2272" y="2392"/>
                      </a:lnTo>
                      <a:lnTo>
                        <a:pt x="2277" y="2386"/>
                      </a:lnTo>
                      <a:lnTo>
                        <a:pt x="2281" y="2389"/>
                      </a:lnTo>
                      <a:lnTo>
                        <a:pt x="2288" y="2397"/>
                      </a:lnTo>
                      <a:lnTo>
                        <a:pt x="2294" y="2410"/>
                      </a:lnTo>
                      <a:lnTo>
                        <a:pt x="2301" y="2426"/>
                      </a:lnTo>
                      <a:lnTo>
                        <a:pt x="2306" y="2445"/>
                      </a:lnTo>
                      <a:lnTo>
                        <a:pt x="2309" y="2466"/>
                      </a:lnTo>
                      <a:lnTo>
                        <a:pt x="2311" y="2487"/>
                      </a:lnTo>
                      <a:lnTo>
                        <a:pt x="2309" y="2508"/>
                      </a:lnTo>
                      <a:lnTo>
                        <a:pt x="2322" y="2468"/>
                      </a:lnTo>
                      <a:lnTo>
                        <a:pt x="2326" y="2425"/>
                      </a:lnTo>
                      <a:lnTo>
                        <a:pt x="2330" y="2390"/>
                      </a:lnTo>
                      <a:lnTo>
                        <a:pt x="2337" y="2373"/>
                      </a:lnTo>
                      <a:lnTo>
                        <a:pt x="2343" y="2373"/>
                      </a:lnTo>
                      <a:lnTo>
                        <a:pt x="2350" y="2377"/>
                      </a:lnTo>
                      <a:lnTo>
                        <a:pt x="2355" y="2386"/>
                      </a:lnTo>
                      <a:lnTo>
                        <a:pt x="2360" y="2399"/>
                      </a:lnTo>
                      <a:lnTo>
                        <a:pt x="2365" y="2415"/>
                      </a:lnTo>
                      <a:lnTo>
                        <a:pt x="2367" y="2435"/>
                      </a:lnTo>
                      <a:lnTo>
                        <a:pt x="2367" y="2458"/>
                      </a:lnTo>
                      <a:lnTo>
                        <a:pt x="2365" y="2482"/>
                      </a:lnTo>
                      <a:lnTo>
                        <a:pt x="2377" y="2464"/>
                      </a:lnTo>
                      <a:lnTo>
                        <a:pt x="2385" y="2443"/>
                      </a:lnTo>
                      <a:lnTo>
                        <a:pt x="2389" y="2422"/>
                      </a:lnTo>
                      <a:lnTo>
                        <a:pt x="2389" y="2403"/>
                      </a:lnTo>
                      <a:lnTo>
                        <a:pt x="2388" y="2385"/>
                      </a:lnTo>
                      <a:lnTo>
                        <a:pt x="2388" y="2370"/>
                      </a:lnTo>
                      <a:lnTo>
                        <a:pt x="2388" y="2359"/>
                      </a:lnTo>
                      <a:lnTo>
                        <a:pt x="2390" y="2353"/>
                      </a:lnTo>
                      <a:lnTo>
                        <a:pt x="2396" y="2352"/>
                      </a:lnTo>
                      <a:lnTo>
                        <a:pt x="2403" y="2353"/>
                      </a:lnTo>
                      <a:lnTo>
                        <a:pt x="2412" y="2359"/>
                      </a:lnTo>
                      <a:lnTo>
                        <a:pt x="2420" y="2367"/>
                      </a:lnTo>
                      <a:lnTo>
                        <a:pt x="2429" y="2380"/>
                      </a:lnTo>
                      <a:lnTo>
                        <a:pt x="2436" y="2395"/>
                      </a:lnTo>
                      <a:lnTo>
                        <a:pt x="2442" y="2413"/>
                      </a:lnTo>
                      <a:lnTo>
                        <a:pt x="2445" y="2435"/>
                      </a:lnTo>
                      <a:lnTo>
                        <a:pt x="2453" y="2416"/>
                      </a:lnTo>
                      <a:lnTo>
                        <a:pt x="2459" y="2398"/>
                      </a:lnTo>
                      <a:lnTo>
                        <a:pt x="2465" y="2380"/>
                      </a:lnTo>
                      <a:lnTo>
                        <a:pt x="2470" y="2362"/>
                      </a:lnTo>
                      <a:lnTo>
                        <a:pt x="2473" y="2347"/>
                      </a:lnTo>
                      <a:lnTo>
                        <a:pt x="2476" y="2336"/>
                      </a:lnTo>
                      <a:lnTo>
                        <a:pt x="2480" y="2328"/>
                      </a:lnTo>
                      <a:lnTo>
                        <a:pt x="2483" y="2324"/>
                      </a:lnTo>
                      <a:lnTo>
                        <a:pt x="2491" y="2324"/>
                      </a:lnTo>
                      <a:lnTo>
                        <a:pt x="2502" y="2331"/>
                      </a:lnTo>
                      <a:lnTo>
                        <a:pt x="2510" y="2344"/>
                      </a:lnTo>
                      <a:lnTo>
                        <a:pt x="2512" y="2363"/>
                      </a:lnTo>
                      <a:close/>
                    </a:path>
                  </a:pathLst>
                </a:custGeom>
                <a:solidFill>
                  <a:schemeClr val="accent1">
                    <a:lumMod val="75000"/>
                  </a:schemeClr>
                </a:solidFill>
                <a:ln w="9525">
                  <a:noFill/>
                  <a:round/>
                  <a:headEnd/>
                  <a:tailEnd/>
                </a:ln>
                <a:extLst/>
              </p:spPr>
              <p:txBody>
                <a:bodyPr/>
                <a:lstStyle/>
                <a:p>
                  <a:pPr fontAlgn="base">
                    <a:spcBef>
                      <a:spcPct val="0"/>
                    </a:spcBef>
                    <a:spcAft>
                      <a:spcPct val="0"/>
                    </a:spcAft>
                    <a:buClr>
                      <a:srgbClr val="FF6600"/>
                    </a:buClr>
                    <a:buFont typeface="Times" pitchFamily="18" charset="0"/>
                    <a:buChar char="•"/>
                  </a:pPr>
                  <a:endParaRPr lang="en-US" sz="1600" b="1">
                    <a:solidFill>
                      <a:srgbClr val="4D4D4D"/>
                    </a:solidFill>
                  </a:endParaRPr>
                </a:p>
              </p:txBody>
            </p:sp>
            <p:sp>
              <p:nvSpPr>
                <p:cNvPr id="99338" name="Freeform 10"/>
                <p:cNvSpPr>
                  <a:spLocks/>
                </p:cNvSpPr>
                <p:nvPr/>
              </p:nvSpPr>
              <p:spPr bwMode="gray">
                <a:xfrm>
                  <a:off x="3155" y="2797"/>
                  <a:ext cx="120" cy="145"/>
                </a:xfrm>
                <a:custGeom>
                  <a:avLst/>
                  <a:gdLst>
                    <a:gd name="T0" fmla="*/ 225 w 359"/>
                    <a:gd name="T1" fmla="*/ 70 h 436"/>
                    <a:gd name="T2" fmla="*/ 208 w 359"/>
                    <a:gd name="T3" fmla="*/ 62 h 436"/>
                    <a:gd name="T4" fmla="*/ 192 w 359"/>
                    <a:gd name="T5" fmla="*/ 58 h 436"/>
                    <a:gd name="T6" fmla="*/ 150 w 359"/>
                    <a:gd name="T7" fmla="*/ 71 h 436"/>
                    <a:gd name="T8" fmla="*/ 111 w 359"/>
                    <a:gd name="T9" fmla="*/ 111 h 436"/>
                    <a:gd name="T10" fmla="*/ 83 w 359"/>
                    <a:gd name="T11" fmla="*/ 166 h 436"/>
                    <a:gd name="T12" fmla="*/ 64 w 359"/>
                    <a:gd name="T13" fmla="*/ 218 h 436"/>
                    <a:gd name="T14" fmla="*/ 46 w 359"/>
                    <a:gd name="T15" fmla="*/ 272 h 436"/>
                    <a:gd name="T16" fmla="*/ 63 w 359"/>
                    <a:gd name="T17" fmla="*/ 303 h 436"/>
                    <a:gd name="T18" fmla="*/ 58 w 359"/>
                    <a:gd name="T19" fmla="*/ 347 h 436"/>
                    <a:gd name="T20" fmla="*/ 20 w 359"/>
                    <a:gd name="T21" fmla="*/ 362 h 436"/>
                    <a:gd name="T22" fmla="*/ 59 w 359"/>
                    <a:gd name="T23" fmla="*/ 377 h 436"/>
                    <a:gd name="T24" fmla="*/ 0 w 359"/>
                    <a:gd name="T25" fmla="*/ 433 h 436"/>
                    <a:gd name="T26" fmla="*/ 82 w 359"/>
                    <a:gd name="T27" fmla="*/ 389 h 436"/>
                    <a:gd name="T28" fmla="*/ 79 w 359"/>
                    <a:gd name="T29" fmla="*/ 307 h 436"/>
                    <a:gd name="T30" fmla="*/ 103 w 359"/>
                    <a:gd name="T31" fmla="*/ 222 h 436"/>
                    <a:gd name="T32" fmla="*/ 141 w 359"/>
                    <a:gd name="T33" fmla="*/ 148 h 436"/>
                    <a:gd name="T34" fmla="*/ 183 w 359"/>
                    <a:gd name="T35" fmla="*/ 103 h 436"/>
                    <a:gd name="T36" fmla="*/ 219 w 359"/>
                    <a:gd name="T37" fmla="*/ 111 h 436"/>
                    <a:gd name="T38" fmla="*/ 226 w 359"/>
                    <a:gd name="T39" fmla="*/ 215 h 436"/>
                    <a:gd name="T40" fmla="*/ 161 w 359"/>
                    <a:gd name="T41" fmla="*/ 316 h 436"/>
                    <a:gd name="T42" fmla="*/ 110 w 359"/>
                    <a:gd name="T43" fmla="*/ 378 h 436"/>
                    <a:gd name="T44" fmla="*/ 135 w 359"/>
                    <a:gd name="T45" fmla="*/ 423 h 436"/>
                    <a:gd name="T46" fmla="*/ 168 w 359"/>
                    <a:gd name="T47" fmla="*/ 436 h 436"/>
                    <a:gd name="T48" fmla="*/ 245 w 359"/>
                    <a:gd name="T49" fmla="*/ 404 h 436"/>
                    <a:gd name="T50" fmla="*/ 306 w 359"/>
                    <a:gd name="T51" fmla="*/ 325 h 436"/>
                    <a:gd name="T52" fmla="*/ 345 w 359"/>
                    <a:gd name="T53" fmla="*/ 221 h 436"/>
                    <a:gd name="T54" fmla="*/ 359 w 359"/>
                    <a:gd name="T55" fmla="*/ 111 h 436"/>
                    <a:gd name="T56" fmla="*/ 341 w 359"/>
                    <a:gd name="T57" fmla="*/ 21 h 436"/>
                    <a:gd name="T58" fmla="*/ 234 w 359"/>
                    <a:gd name="T59" fmla="*/ 31 h 436"/>
                    <a:gd name="T60" fmla="*/ 324 w 359"/>
                    <a:gd name="T61" fmla="*/ 54 h 436"/>
                    <a:gd name="T62" fmla="*/ 234 w 359"/>
                    <a:gd name="T63" fmla="*/ 80 h 436"/>
                    <a:gd name="T64" fmla="*/ 330 w 359"/>
                    <a:gd name="T65" fmla="*/ 119 h 436"/>
                    <a:gd name="T66" fmla="*/ 329 w 359"/>
                    <a:gd name="T67" fmla="*/ 158 h 436"/>
                    <a:gd name="T68" fmla="*/ 326 w 359"/>
                    <a:gd name="T69" fmla="*/ 182 h 436"/>
                    <a:gd name="T70" fmla="*/ 319 w 359"/>
                    <a:gd name="T71" fmla="*/ 211 h 436"/>
                    <a:gd name="T72" fmla="*/ 245 w 359"/>
                    <a:gd name="T73" fmla="*/ 245 h 436"/>
                    <a:gd name="T74" fmla="*/ 294 w 359"/>
                    <a:gd name="T75" fmla="*/ 275 h 436"/>
                    <a:gd name="T76" fmla="*/ 221 w 359"/>
                    <a:gd name="T77" fmla="*/ 299 h 436"/>
                    <a:gd name="T78" fmla="*/ 259 w 359"/>
                    <a:gd name="T79" fmla="*/ 326 h 436"/>
                    <a:gd name="T80" fmla="*/ 243 w 359"/>
                    <a:gd name="T81" fmla="*/ 341 h 436"/>
                    <a:gd name="T82" fmla="*/ 191 w 359"/>
                    <a:gd name="T83" fmla="*/ 332 h 436"/>
                    <a:gd name="T84" fmla="*/ 221 w 359"/>
                    <a:gd name="T85" fmla="*/ 299 h 436"/>
                    <a:gd name="T86" fmla="*/ 240 w 359"/>
                    <a:gd name="T87" fmla="*/ 259 h 436"/>
                    <a:gd name="T88" fmla="*/ 252 w 359"/>
                    <a:gd name="T89" fmla="*/ 212 h 436"/>
                    <a:gd name="T90" fmla="*/ 255 w 359"/>
                    <a:gd name="T91" fmla="*/ 185 h 436"/>
                    <a:gd name="T92" fmla="*/ 253 w 359"/>
                    <a:gd name="T93" fmla="*/ 132 h 436"/>
                    <a:gd name="T94" fmla="*/ 234 w 359"/>
                    <a:gd name="T95" fmla="*/ 8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9" h="436">
                      <a:moveTo>
                        <a:pt x="234" y="80"/>
                      </a:moveTo>
                      <a:lnTo>
                        <a:pt x="230" y="74"/>
                      </a:lnTo>
                      <a:lnTo>
                        <a:pt x="225" y="70"/>
                      </a:lnTo>
                      <a:lnTo>
                        <a:pt x="219" y="66"/>
                      </a:lnTo>
                      <a:lnTo>
                        <a:pt x="214" y="64"/>
                      </a:lnTo>
                      <a:lnTo>
                        <a:pt x="208" y="62"/>
                      </a:lnTo>
                      <a:lnTo>
                        <a:pt x="202" y="59"/>
                      </a:lnTo>
                      <a:lnTo>
                        <a:pt x="198" y="59"/>
                      </a:lnTo>
                      <a:lnTo>
                        <a:pt x="192" y="58"/>
                      </a:lnTo>
                      <a:lnTo>
                        <a:pt x="178" y="59"/>
                      </a:lnTo>
                      <a:lnTo>
                        <a:pt x="164" y="64"/>
                      </a:lnTo>
                      <a:lnTo>
                        <a:pt x="150" y="71"/>
                      </a:lnTo>
                      <a:lnTo>
                        <a:pt x="136" y="81"/>
                      </a:lnTo>
                      <a:lnTo>
                        <a:pt x="124" y="95"/>
                      </a:lnTo>
                      <a:lnTo>
                        <a:pt x="111" y="111"/>
                      </a:lnTo>
                      <a:lnTo>
                        <a:pt x="99" y="129"/>
                      </a:lnTo>
                      <a:lnTo>
                        <a:pt x="90" y="149"/>
                      </a:lnTo>
                      <a:lnTo>
                        <a:pt x="83" y="166"/>
                      </a:lnTo>
                      <a:lnTo>
                        <a:pt x="76" y="183"/>
                      </a:lnTo>
                      <a:lnTo>
                        <a:pt x="69" y="200"/>
                      </a:lnTo>
                      <a:lnTo>
                        <a:pt x="64" y="218"/>
                      </a:lnTo>
                      <a:lnTo>
                        <a:pt x="57" y="236"/>
                      </a:lnTo>
                      <a:lnTo>
                        <a:pt x="51" y="253"/>
                      </a:lnTo>
                      <a:lnTo>
                        <a:pt x="46" y="272"/>
                      </a:lnTo>
                      <a:lnTo>
                        <a:pt x="41" y="289"/>
                      </a:lnTo>
                      <a:lnTo>
                        <a:pt x="65" y="289"/>
                      </a:lnTo>
                      <a:lnTo>
                        <a:pt x="63" y="303"/>
                      </a:lnTo>
                      <a:lnTo>
                        <a:pt x="60" y="322"/>
                      </a:lnTo>
                      <a:lnTo>
                        <a:pt x="59" y="340"/>
                      </a:lnTo>
                      <a:lnTo>
                        <a:pt x="58" y="347"/>
                      </a:lnTo>
                      <a:lnTo>
                        <a:pt x="24" y="347"/>
                      </a:lnTo>
                      <a:lnTo>
                        <a:pt x="22" y="355"/>
                      </a:lnTo>
                      <a:lnTo>
                        <a:pt x="20" y="362"/>
                      </a:lnTo>
                      <a:lnTo>
                        <a:pt x="19" y="370"/>
                      </a:lnTo>
                      <a:lnTo>
                        <a:pt x="16" y="377"/>
                      </a:lnTo>
                      <a:lnTo>
                        <a:pt x="59" y="377"/>
                      </a:lnTo>
                      <a:lnTo>
                        <a:pt x="65" y="406"/>
                      </a:lnTo>
                      <a:lnTo>
                        <a:pt x="9" y="407"/>
                      </a:lnTo>
                      <a:lnTo>
                        <a:pt x="0" y="433"/>
                      </a:lnTo>
                      <a:lnTo>
                        <a:pt x="104" y="433"/>
                      </a:lnTo>
                      <a:lnTo>
                        <a:pt x="91" y="412"/>
                      </a:lnTo>
                      <a:lnTo>
                        <a:pt x="82" y="389"/>
                      </a:lnTo>
                      <a:lnTo>
                        <a:pt x="78" y="364"/>
                      </a:lnTo>
                      <a:lnTo>
                        <a:pt x="76" y="336"/>
                      </a:lnTo>
                      <a:lnTo>
                        <a:pt x="79" y="307"/>
                      </a:lnTo>
                      <a:lnTo>
                        <a:pt x="84" y="279"/>
                      </a:lnTo>
                      <a:lnTo>
                        <a:pt x="93" y="250"/>
                      </a:lnTo>
                      <a:lnTo>
                        <a:pt x="103" y="222"/>
                      </a:lnTo>
                      <a:lnTo>
                        <a:pt x="114" y="196"/>
                      </a:lnTo>
                      <a:lnTo>
                        <a:pt x="127" y="170"/>
                      </a:lnTo>
                      <a:lnTo>
                        <a:pt x="141" y="148"/>
                      </a:lnTo>
                      <a:lnTo>
                        <a:pt x="155" y="129"/>
                      </a:lnTo>
                      <a:lnTo>
                        <a:pt x="169" y="114"/>
                      </a:lnTo>
                      <a:lnTo>
                        <a:pt x="183" y="103"/>
                      </a:lnTo>
                      <a:lnTo>
                        <a:pt x="196" y="99"/>
                      </a:lnTo>
                      <a:lnTo>
                        <a:pt x="208" y="99"/>
                      </a:lnTo>
                      <a:lnTo>
                        <a:pt x="219" y="111"/>
                      </a:lnTo>
                      <a:lnTo>
                        <a:pt x="228" y="138"/>
                      </a:lnTo>
                      <a:lnTo>
                        <a:pt x="231" y="175"/>
                      </a:lnTo>
                      <a:lnTo>
                        <a:pt x="226" y="215"/>
                      </a:lnTo>
                      <a:lnTo>
                        <a:pt x="215" y="256"/>
                      </a:lnTo>
                      <a:lnTo>
                        <a:pt x="193" y="291"/>
                      </a:lnTo>
                      <a:lnTo>
                        <a:pt x="161" y="316"/>
                      </a:lnTo>
                      <a:lnTo>
                        <a:pt x="116" y="326"/>
                      </a:lnTo>
                      <a:lnTo>
                        <a:pt x="109" y="355"/>
                      </a:lnTo>
                      <a:lnTo>
                        <a:pt x="110" y="378"/>
                      </a:lnTo>
                      <a:lnTo>
                        <a:pt x="114" y="397"/>
                      </a:lnTo>
                      <a:lnTo>
                        <a:pt x="124" y="411"/>
                      </a:lnTo>
                      <a:lnTo>
                        <a:pt x="135" y="423"/>
                      </a:lnTo>
                      <a:lnTo>
                        <a:pt x="147" y="430"/>
                      </a:lnTo>
                      <a:lnTo>
                        <a:pt x="158" y="434"/>
                      </a:lnTo>
                      <a:lnTo>
                        <a:pt x="168" y="436"/>
                      </a:lnTo>
                      <a:lnTo>
                        <a:pt x="195" y="432"/>
                      </a:lnTo>
                      <a:lnTo>
                        <a:pt x="221" y="421"/>
                      </a:lnTo>
                      <a:lnTo>
                        <a:pt x="245" y="404"/>
                      </a:lnTo>
                      <a:lnTo>
                        <a:pt x="268" y="382"/>
                      </a:lnTo>
                      <a:lnTo>
                        <a:pt x="288" y="356"/>
                      </a:lnTo>
                      <a:lnTo>
                        <a:pt x="306" y="325"/>
                      </a:lnTo>
                      <a:lnTo>
                        <a:pt x="322" y="292"/>
                      </a:lnTo>
                      <a:lnTo>
                        <a:pt x="335" y="257"/>
                      </a:lnTo>
                      <a:lnTo>
                        <a:pt x="345" y="221"/>
                      </a:lnTo>
                      <a:lnTo>
                        <a:pt x="353" y="184"/>
                      </a:lnTo>
                      <a:lnTo>
                        <a:pt x="358" y="147"/>
                      </a:lnTo>
                      <a:lnTo>
                        <a:pt x="359" y="111"/>
                      </a:lnTo>
                      <a:lnTo>
                        <a:pt x="357" y="79"/>
                      </a:lnTo>
                      <a:lnTo>
                        <a:pt x="350" y="48"/>
                      </a:lnTo>
                      <a:lnTo>
                        <a:pt x="341" y="21"/>
                      </a:lnTo>
                      <a:lnTo>
                        <a:pt x="327" y="0"/>
                      </a:lnTo>
                      <a:lnTo>
                        <a:pt x="232" y="8"/>
                      </a:lnTo>
                      <a:lnTo>
                        <a:pt x="234" y="31"/>
                      </a:lnTo>
                      <a:lnTo>
                        <a:pt x="315" y="31"/>
                      </a:lnTo>
                      <a:lnTo>
                        <a:pt x="320" y="42"/>
                      </a:lnTo>
                      <a:lnTo>
                        <a:pt x="324" y="54"/>
                      </a:lnTo>
                      <a:lnTo>
                        <a:pt x="328" y="66"/>
                      </a:lnTo>
                      <a:lnTo>
                        <a:pt x="330" y="79"/>
                      </a:lnTo>
                      <a:lnTo>
                        <a:pt x="234" y="80"/>
                      </a:lnTo>
                      <a:lnTo>
                        <a:pt x="246" y="107"/>
                      </a:lnTo>
                      <a:lnTo>
                        <a:pt x="330" y="107"/>
                      </a:lnTo>
                      <a:lnTo>
                        <a:pt x="330" y="119"/>
                      </a:lnTo>
                      <a:lnTo>
                        <a:pt x="330" y="132"/>
                      </a:lnTo>
                      <a:lnTo>
                        <a:pt x="330" y="145"/>
                      </a:lnTo>
                      <a:lnTo>
                        <a:pt x="329" y="158"/>
                      </a:lnTo>
                      <a:lnTo>
                        <a:pt x="255" y="160"/>
                      </a:lnTo>
                      <a:lnTo>
                        <a:pt x="255" y="185"/>
                      </a:lnTo>
                      <a:lnTo>
                        <a:pt x="326" y="182"/>
                      </a:lnTo>
                      <a:lnTo>
                        <a:pt x="323" y="191"/>
                      </a:lnTo>
                      <a:lnTo>
                        <a:pt x="321" y="200"/>
                      </a:lnTo>
                      <a:lnTo>
                        <a:pt x="319" y="211"/>
                      </a:lnTo>
                      <a:lnTo>
                        <a:pt x="316" y="220"/>
                      </a:lnTo>
                      <a:lnTo>
                        <a:pt x="251" y="220"/>
                      </a:lnTo>
                      <a:lnTo>
                        <a:pt x="245" y="245"/>
                      </a:lnTo>
                      <a:lnTo>
                        <a:pt x="307" y="245"/>
                      </a:lnTo>
                      <a:lnTo>
                        <a:pt x="301" y="260"/>
                      </a:lnTo>
                      <a:lnTo>
                        <a:pt x="294" y="275"/>
                      </a:lnTo>
                      <a:lnTo>
                        <a:pt x="288" y="289"/>
                      </a:lnTo>
                      <a:lnTo>
                        <a:pt x="279" y="302"/>
                      </a:lnTo>
                      <a:lnTo>
                        <a:pt x="221" y="299"/>
                      </a:lnTo>
                      <a:lnTo>
                        <a:pt x="203" y="321"/>
                      </a:lnTo>
                      <a:lnTo>
                        <a:pt x="264" y="321"/>
                      </a:lnTo>
                      <a:lnTo>
                        <a:pt x="259" y="326"/>
                      </a:lnTo>
                      <a:lnTo>
                        <a:pt x="254" y="332"/>
                      </a:lnTo>
                      <a:lnTo>
                        <a:pt x="248" y="336"/>
                      </a:lnTo>
                      <a:lnTo>
                        <a:pt x="243" y="341"/>
                      </a:lnTo>
                      <a:lnTo>
                        <a:pt x="178" y="341"/>
                      </a:lnTo>
                      <a:lnTo>
                        <a:pt x="184" y="336"/>
                      </a:lnTo>
                      <a:lnTo>
                        <a:pt x="191" y="332"/>
                      </a:lnTo>
                      <a:lnTo>
                        <a:pt x="198" y="327"/>
                      </a:lnTo>
                      <a:lnTo>
                        <a:pt x="203" y="321"/>
                      </a:lnTo>
                      <a:lnTo>
                        <a:pt x="221" y="299"/>
                      </a:lnTo>
                      <a:lnTo>
                        <a:pt x="229" y="288"/>
                      </a:lnTo>
                      <a:lnTo>
                        <a:pt x="234" y="274"/>
                      </a:lnTo>
                      <a:lnTo>
                        <a:pt x="240" y="259"/>
                      </a:lnTo>
                      <a:lnTo>
                        <a:pt x="245" y="245"/>
                      </a:lnTo>
                      <a:lnTo>
                        <a:pt x="251" y="220"/>
                      </a:lnTo>
                      <a:lnTo>
                        <a:pt x="252" y="212"/>
                      </a:lnTo>
                      <a:lnTo>
                        <a:pt x="253" y="203"/>
                      </a:lnTo>
                      <a:lnTo>
                        <a:pt x="254" y="194"/>
                      </a:lnTo>
                      <a:lnTo>
                        <a:pt x="255" y="185"/>
                      </a:lnTo>
                      <a:lnTo>
                        <a:pt x="255" y="160"/>
                      </a:lnTo>
                      <a:lnTo>
                        <a:pt x="254" y="146"/>
                      </a:lnTo>
                      <a:lnTo>
                        <a:pt x="253" y="132"/>
                      </a:lnTo>
                      <a:lnTo>
                        <a:pt x="251" y="118"/>
                      </a:lnTo>
                      <a:lnTo>
                        <a:pt x="246" y="107"/>
                      </a:lnTo>
                      <a:lnTo>
                        <a:pt x="234" y="80"/>
                      </a:lnTo>
                      <a:close/>
                    </a:path>
                  </a:pathLst>
                </a:custGeom>
                <a:solidFill>
                  <a:schemeClr val="bg1"/>
                </a:solidFill>
                <a:ln w="9525">
                  <a:solidFill>
                    <a:srgbClr val="000000"/>
                  </a:solidFill>
                  <a:round/>
                  <a:headEnd/>
                  <a:tailEnd/>
                </a:ln>
                <a:extLst/>
              </p:spPr>
              <p:txBody>
                <a:bodyPr/>
                <a:lstStyle/>
                <a:p>
                  <a:pPr fontAlgn="base">
                    <a:spcBef>
                      <a:spcPct val="0"/>
                    </a:spcBef>
                    <a:spcAft>
                      <a:spcPct val="0"/>
                    </a:spcAft>
                    <a:buClr>
                      <a:srgbClr val="FF6600"/>
                    </a:buClr>
                    <a:buFont typeface="Times" pitchFamily="18" charset="0"/>
                    <a:buChar char="•"/>
                  </a:pPr>
                  <a:endParaRPr lang="en-US" sz="1600" b="1">
                    <a:solidFill>
                      <a:srgbClr val="4D4D4D"/>
                    </a:solidFill>
                  </a:endParaRPr>
                </a:p>
              </p:txBody>
            </p:sp>
          </p:grpSp>
          <p:sp>
            <p:nvSpPr>
              <p:cNvPr id="99339" name="Text Box 11"/>
              <p:cNvSpPr txBox="1">
                <a:spLocks noChangeArrowheads="1"/>
              </p:cNvSpPr>
              <p:nvPr/>
            </p:nvSpPr>
            <p:spPr bwMode="gray">
              <a:xfrm>
                <a:off x="928866" y="2338359"/>
                <a:ext cx="2069797" cy="40011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GB" sz="2000" b="1" dirty="0">
                    <a:solidFill>
                      <a:schemeClr val="bg1"/>
                    </a:solidFill>
                    <a:latin typeface="Georgia"/>
                  </a:rPr>
                  <a:t>γνώθι σεαυτόν</a:t>
                </a:r>
                <a:endParaRPr lang="en-US" sz="2000" i="1" dirty="0">
                  <a:solidFill>
                    <a:schemeClr val="bg1"/>
                  </a:solidFill>
                  <a:latin typeface="Georgia"/>
                </a:endParaRPr>
              </a:p>
            </p:txBody>
          </p:sp>
        </p:grpSp>
        <p:sp>
          <p:nvSpPr>
            <p:cNvPr id="99340" name="Text Box 12"/>
            <p:cNvSpPr txBox="1">
              <a:spLocks noChangeArrowheads="1"/>
            </p:cNvSpPr>
            <p:nvPr/>
          </p:nvSpPr>
          <p:spPr bwMode="gray">
            <a:xfrm>
              <a:off x="715616" y="1776419"/>
              <a:ext cx="2689754" cy="366713"/>
            </a:xfrm>
            <a:prstGeom prst="rect">
              <a:avLst/>
            </a:prstGeom>
            <a:solidFill>
              <a:schemeClr val="bg1">
                <a:lumMod val="85000"/>
              </a:schemeClr>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b="1" dirty="0">
                  <a:latin typeface="Georgia"/>
                </a:rPr>
                <a:t>“Know Thyself”</a:t>
              </a:r>
            </a:p>
          </p:txBody>
        </p:sp>
        <p:sp>
          <p:nvSpPr>
            <p:cNvPr id="99346" name="Rectangle 18"/>
            <p:cNvSpPr>
              <a:spLocks noChangeArrowheads="1"/>
            </p:cNvSpPr>
            <p:nvPr/>
          </p:nvSpPr>
          <p:spPr bwMode="gray">
            <a:xfrm>
              <a:off x="767210" y="2959101"/>
              <a:ext cx="2586567" cy="58102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fontAlgn="base" hangingPunct="0">
                <a:spcBef>
                  <a:spcPct val="0"/>
                </a:spcBef>
                <a:spcAft>
                  <a:spcPct val="0"/>
                </a:spcAft>
              </a:pPr>
              <a:r>
                <a:rPr lang="en-US" sz="1600" i="1" dirty="0">
                  <a:latin typeface="Georgia"/>
                </a:rPr>
                <a:t>Inscription over the Oracle of Delphi</a:t>
              </a:r>
            </a:p>
          </p:txBody>
        </p:sp>
      </p:grpSp>
      <p:sp>
        <p:nvSpPr>
          <p:cNvPr id="99347" name="Rectangle 19"/>
          <p:cNvSpPr>
            <a:spLocks noChangeArrowheads="1"/>
          </p:cNvSpPr>
          <p:nvPr/>
        </p:nvSpPr>
        <p:spPr bwMode="gray">
          <a:xfrm>
            <a:off x="594367" y="1150938"/>
            <a:ext cx="2952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t">
            <a:noAutofit/>
          </a:bodyPr>
          <a:lstStyle/>
          <a:p>
            <a:pPr eaLnBrk="0" fontAlgn="base" hangingPunct="0">
              <a:spcBef>
                <a:spcPct val="0"/>
              </a:spcBef>
              <a:spcAft>
                <a:spcPct val="0"/>
              </a:spcAft>
            </a:pPr>
            <a:r>
              <a:rPr lang="en-US" sz="1600" b="1" dirty="0">
                <a:solidFill>
                  <a:schemeClr val="tx2"/>
                </a:solidFill>
                <a:latin typeface="Georgia"/>
              </a:rPr>
              <a:t>More than </a:t>
            </a:r>
            <a:r>
              <a:rPr lang="en-US" sz="1600" b="1" dirty="0" smtClean="0">
                <a:solidFill>
                  <a:schemeClr val="tx2"/>
                </a:solidFill>
                <a:latin typeface="Georgia"/>
              </a:rPr>
              <a:t>3000 years ago …</a:t>
            </a:r>
            <a:endParaRPr lang="en-US" sz="1600" b="1" dirty="0">
              <a:solidFill>
                <a:schemeClr val="tx2"/>
              </a:solidFill>
              <a:latin typeface="Georgia"/>
            </a:endParaRPr>
          </a:p>
        </p:txBody>
      </p:sp>
      <p:sp>
        <p:nvSpPr>
          <p:cNvPr id="99341" name="Text Box 13"/>
          <p:cNvSpPr txBox="1">
            <a:spLocks noChangeArrowheads="1"/>
          </p:cNvSpPr>
          <p:nvPr/>
        </p:nvSpPr>
        <p:spPr bwMode="gray">
          <a:xfrm>
            <a:off x="4301206" y="1150938"/>
            <a:ext cx="489280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spAutoFit/>
          </a:bodyPr>
          <a:lstStyle/>
          <a:p>
            <a:pPr eaLnBrk="0" fontAlgn="base" hangingPunct="0">
              <a:spcBef>
                <a:spcPct val="0"/>
              </a:spcBef>
              <a:spcAft>
                <a:spcPct val="0"/>
              </a:spcAft>
            </a:pPr>
            <a:r>
              <a:rPr lang="en-US" sz="1600" b="1" dirty="0">
                <a:solidFill>
                  <a:schemeClr val="tx2"/>
                </a:solidFill>
                <a:latin typeface="Georgia"/>
              </a:rPr>
              <a:t>Today, the </a:t>
            </a:r>
            <a:r>
              <a:rPr lang="en-US" sz="1600" b="1" dirty="0" smtClean="0">
                <a:solidFill>
                  <a:schemeClr val="tx2"/>
                </a:solidFill>
                <a:latin typeface="Georgia"/>
              </a:rPr>
              <a:t>advice still has validity ...</a:t>
            </a:r>
            <a:endParaRPr lang="en-US" sz="1600" b="1" dirty="0">
              <a:solidFill>
                <a:schemeClr val="tx2"/>
              </a:solidFill>
              <a:latin typeface="Georgia"/>
            </a:endParaRPr>
          </a:p>
        </p:txBody>
      </p:sp>
      <p:sp>
        <p:nvSpPr>
          <p:cNvPr id="99348" name="AutoShape 20"/>
          <p:cNvSpPr>
            <a:spLocks noChangeArrowheads="1"/>
          </p:cNvSpPr>
          <p:nvPr/>
        </p:nvSpPr>
        <p:spPr bwMode="gray">
          <a:xfrm>
            <a:off x="3733762" y="2494912"/>
            <a:ext cx="268288" cy="1797050"/>
          </a:xfrm>
          <a:prstGeom prst="rightArrow">
            <a:avLst>
              <a:gd name="adj1" fmla="val 100000"/>
              <a:gd name="adj2" fmla="val 100000"/>
            </a:avLst>
          </a:prstGeom>
          <a:solidFill>
            <a:srgbClr val="FF99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217170" algn="ctr" rotWithShape="0">
                    <a:schemeClr val="tx1">
                      <a:alpha val="99001"/>
                    </a:schemeClr>
                  </a:outerShdw>
                </a:effectLst>
              </a14:hiddenEffects>
            </a:ext>
          </a:extLst>
        </p:spPr>
        <p:txBody>
          <a:bodyPr wrap="none" anchor="ctr"/>
          <a:lstStyle/>
          <a:p>
            <a:pPr fontAlgn="base">
              <a:spcBef>
                <a:spcPct val="0"/>
              </a:spcBef>
              <a:spcAft>
                <a:spcPct val="0"/>
              </a:spcAft>
              <a:buClr>
                <a:srgbClr val="FF6600"/>
              </a:buClr>
              <a:buFont typeface="Times" pitchFamily="18" charset="0"/>
              <a:buChar char="•"/>
            </a:pPr>
            <a:endParaRPr lang="en-US" sz="1600" b="1">
              <a:solidFill>
                <a:srgbClr val="4D4D4D"/>
              </a:solidFill>
            </a:endParaRPr>
          </a:p>
        </p:txBody>
      </p:sp>
      <p:sp>
        <p:nvSpPr>
          <p:cNvPr id="99353" name="Rectangle 25"/>
          <p:cNvSpPr>
            <a:spLocks noGrp="1" noChangeArrowheads="1"/>
          </p:cNvSpPr>
          <p:nvPr>
            <p:ph type="title"/>
          </p:nvPr>
        </p:nvSpPr>
        <p:spPr bwMode="gray">
          <a:xfrm>
            <a:off x="594367" y="451880"/>
            <a:ext cx="8742358" cy="410519"/>
          </a:xfrm>
        </p:spPr>
        <p:txBody>
          <a:bodyPr/>
          <a:lstStyle/>
          <a:p>
            <a:r>
              <a:rPr lang="en-US" dirty="0" smtClean="0"/>
              <a:t>Self-Awareness as a Starting Point</a:t>
            </a:r>
            <a:endParaRPr lang="en-GB" dirty="0"/>
          </a:p>
        </p:txBody>
      </p:sp>
    </p:spTree>
    <p:extLst>
      <p:ext uri="{BB962C8B-B14F-4D97-AF65-F5344CB8AC3E}">
        <p14:creationId xmlns:p14="http://schemas.microsoft.com/office/powerpoint/2010/main" val="1247218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9347"/>
                                        </p:tgtEl>
                                        <p:attrNameLst>
                                          <p:attrName>style.visibility</p:attrName>
                                        </p:attrNameLst>
                                      </p:cBhvr>
                                      <p:to>
                                        <p:strVal val="visible"/>
                                      </p:to>
                                    </p:set>
                                    <p:anim calcmode="lin" valueType="num">
                                      <p:cBhvr additive="base">
                                        <p:cTn id="11" dur="500" fill="hold"/>
                                        <p:tgtEl>
                                          <p:spTgt spid="99347"/>
                                        </p:tgtEl>
                                        <p:attrNameLst>
                                          <p:attrName>ppt_x</p:attrName>
                                        </p:attrNameLst>
                                      </p:cBhvr>
                                      <p:tavLst>
                                        <p:tav tm="0">
                                          <p:val>
                                            <p:strVal val="#ppt_x"/>
                                          </p:val>
                                        </p:tav>
                                        <p:tav tm="100000">
                                          <p:val>
                                            <p:strVal val="#ppt_x"/>
                                          </p:val>
                                        </p:tav>
                                      </p:tavLst>
                                    </p:anim>
                                    <p:anim calcmode="lin" valueType="num">
                                      <p:cBhvr additive="base">
                                        <p:cTn id="12" dur="500" fill="hold"/>
                                        <p:tgtEl>
                                          <p:spTgt spid="9934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9348"/>
                                        </p:tgtEl>
                                        <p:attrNameLst>
                                          <p:attrName>style.visibility</p:attrName>
                                        </p:attrNameLst>
                                      </p:cBhvr>
                                      <p:to>
                                        <p:strVal val="visible"/>
                                      </p:to>
                                    </p:set>
                                    <p:anim calcmode="lin" valueType="num">
                                      <p:cBhvr additive="base">
                                        <p:cTn id="15" dur="500" fill="hold"/>
                                        <p:tgtEl>
                                          <p:spTgt spid="99348"/>
                                        </p:tgtEl>
                                        <p:attrNameLst>
                                          <p:attrName>ppt_x</p:attrName>
                                        </p:attrNameLst>
                                      </p:cBhvr>
                                      <p:tavLst>
                                        <p:tav tm="0">
                                          <p:val>
                                            <p:strVal val="#ppt_x"/>
                                          </p:val>
                                        </p:tav>
                                        <p:tav tm="100000">
                                          <p:val>
                                            <p:strVal val="#ppt_x"/>
                                          </p:val>
                                        </p:tav>
                                      </p:tavLst>
                                    </p:anim>
                                    <p:anim calcmode="lin" valueType="num">
                                      <p:cBhvr additive="base">
                                        <p:cTn id="16" dur="500" fill="hold"/>
                                        <p:tgtEl>
                                          <p:spTgt spid="9934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9341"/>
                                        </p:tgtEl>
                                        <p:attrNameLst>
                                          <p:attrName>style.visibility</p:attrName>
                                        </p:attrNameLst>
                                      </p:cBhvr>
                                      <p:to>
                                        <p:strVal val="visible"/>
                                      </p:to>
                                    </p:set>
                                    <p:anim calcmode="lin" valueType="num">
                                      <p:cBhvr additive="base">
                                        <p:cTn id="25" dur="500" fill="hold"/>
                                        <p:tgtEl>
                                          <p:spTgt spid="99341"/>
                                        </p:tgtEl>
                                        <p:attrNameLst>
                                          <p:attrName>ppt_x</p:attrName>
                                        </p:attrNameLst>
                                      </p:cBhvr>
                                      <p:tavLst>
                                        <p:tav tm="0">
                                          <p:val>
                                            <p:strVal val="#ppt_x"/>
                                          </p:val>
                                        </p:tav>
                                        <p:tav tm="100000">
                                          <p:val>
                                            <p:strVal val="#ppt_x"/>
                                          </p:val>
                                        </p:tav>
                                      </p:tavLst>
                                    </p:anim>
                                    <p:anim calcmode="lin" valueType="num">
                                      <p:cBhvr additive="base">
                                        <p:cTn id="26" dur="500" fill="hold"/>
                                        <p:tgtEl>
                                          <p:spTgt spid="99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47" grpId="0"/>
      <p:bldP spid="99341" grpId="0"/>
      <p:bldP spid="993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8"/>
          <p:cNvSpPr>
            <a:spLocks noChangeArrowheads="1"/>
          </p:cNvSpPr>
          <p:nvPr/>
        </p:nvSpPr>
        <p:spPr bwMode="gray">
          <a:xfrm>
            <a:off x="594367" y="1536700"/>
            <a:ext cx="3944938" cy="3716020"/>
          </a:xfrm>
          <a:prstGeom prst="rect">
            <a:avLst/>
          </a:prstGeom>
          <a:solidFill>
            <a:schemeClr val="bg1">
              <a:lumMod val="85000"/>
            </a:schemeClr>
          </a:solidFill>
          <a:ln>
            <a:solidFill>
              <a:schemeClr val="bg1">
                <a:lumMod val="65000"/>
              </a:schemeClr>
            </a:solidFill>
          </a:ln>
          <a:effectLst/>
          <a:extLst/>
        </p:spPr>
        <p:txBody>
          <a:bodyPr wrap="square" lIns="137160" tIns="137160" rIns="137160" bIns="137160" anchor="ctr"/>
          <a:lstStyle/>
          <a:p>
            <a:pPr fontAlgn="base">
              <a:spcBef>
                <a:spcPts val="432"/>
              </a:spcBef>
              <a:spcAft>
                <a:spcPts val="600"/>
              </a:spcAft>
              <a:buClr>
                <a:srgbClr val="FF6600"/>
              </a:buClr>
            </a:pPr>
            <a:r>
              <a:rPr lang="en-US" sz="1600" b="1" dirty="0">
                <a:latin typeface="Georgia"/>
              </a:rPr>
              <a:t>For each of us there are different values and objectives:</a:t>
            </a:r>
          </a:p>
          <a:p>
            <a:pPr marL="164592" lvl="1" indent="-164592" fontAlgn="base">
              <a:spcBef>
                <a:spcPts val="432"/>
              </a:spcBef>
              <a:spcAft>
                <a:spcPts val="600"/>
              </a:spcAft>
              <a:buFont typeface="Arial" pitchFamily="34" charset="0"/>
              <a:buChar char="•"/>
            </a:pPr>
            <a:r>
              <a:rPr lang="en-US" sz="1600" dirty="0">
                <a:latin typeface="Georgia"/>
              </a:rPr>
              <a:t>Power</a:t>
            </a:r>
          </a:p>
          <a:p>
            <a:pPr marL="164592" lvl="1" indent="-164592" fontAlgn="base">
              <a:spcBef>
                <a:spcPts val="432"/>
              </a:spcBef>
              <a:spcAft>
                <a:spcPts val="600"/>
              </a:spcAft>
              <a:buFont typeface="Arial" pitchFamily="34" charset="0"/>
              <a:buChar char="•"/>
            </a:pPr>
            <a:r>
              <a:rPr lang="en-US" sz="1600" dirty="0">
                <a:latin typeface="Georgia"/>
              </a:rPr>
              <a:t>Quality of life</a:t>
            </a:r>
          </a:p>
          <a:p>
            <a:pPr marL="164592" lvl="1" indent="-164592" fontAlgn="base">
              <a:spcBef>
                <a:spcPts val="432"/>
              </a:spcBef>
              <a:spcAft>
                <a:spcPts val="600"/>
              </a:spcAft>
              <a:buFont typeface="Arial" pitchFamily="34" charset="0"/>
              <a:buChar char="•"/>
            </a:pPr>
            <a:r>
              <a:rPr lang="en-US" sz="1600" dirty="0">
                <a:latin typeface="Georgia"/>
              </a:rPr>
              <a:t>Financial rewards</a:t>
            </a:r>
          </a:p>
          <a:p>
            <a:pPr marL="164592" lvl="1" indent="-164592" fontAlgn="base">
              <a:spcBef>
                <a:spcPts val="432"/>
              </a:spcBef>
              <a:spcAft>
                <a:spcPts val="600"/>
              </a:spcAft>
              <a:buFont typeface="Arial" pitchFamily="34" charset="0"/>
              <a:buChar char="•"/>
            </a:pPr>
            <a:r>
              <a:rPr lang="en-US" sz="1600" dirty="0">
                <a:latin typeface="Georgia"/>
              </a:rPr>
              <a:t>Social status</a:t>
            </a:r>
          </a:p>
          <a:p>
            <a:pPr marL="164592" lvl="1" indent="-164592" fontAlgn="base">
              <a:spcBef>
                <a:spcPts val="432"/>
              </a:spcBef>
              <a:spcAft>
                <a:spcPts val="600"/>
              </a:spcAft>
              <a:buFont typeface="Arial" pitchFamily="34" charset="0"/>
              <a:buChar char="•"/>
            </a:pPr>
            <a:r>
              <a:rPr lang="en-US" sz="1600" dirty="0" smtClean="0">
                <a:latin typeface="Georgia"/>
              </a:rPr>
              <a:t>Meaning</a:t>
            </a:r>
          </a:p>
          <a:p>
            <a:pPr marL="164592" lvl="1" indent="-164592" fontAlgn="base">
              <a:spcBef>
                <a:spcPts val="432"/>
              </a:spcBef>
              <a:spcAft>
                <a:spcPts val="600"/>
              </a:spcAft>
              <a:buFont typeface="Arial" pitchFamily="34" charset="0"/>
              <a:buChar char="•"/>
            </a:pPr>
            <a:r>
              <a:rPr lang="en-US" sz="1600" dirty="0" smtClean="0">
                <a:latin typeface="Georgia"/>
              </a:rPr>
              <a:t>Impact</a:t>
            </a:r>
          </a:p>
          <a:p>
            <a:pPr marL="164592" lvl="1" indent="-164592" fontAlgn="base">
              <a:spcBef>
                <a:spcPts val="432"/>
              </a:spcBef>
              <a:spcAft>
                <a:spcPts val="600"/>
              </a:spcAft>
              <a:buFont typeface="Arial" pitchFamily="34" charset="0"/>
              <a:buChar char="•"/>
            </a:pPr>
            <a:r>
              <a:rPr lang="en-US" sz="1600" dirty="0" smtClean="0">
                <a:latin typeface="Georgia"/>
              </a:rPr>
              <a:t>Community</a:t>
            </a:r>
            <a:endParaRPr lang="en-US" sz="1600" dirty="0">
              <a:latin typeface="Georgia"/>
            </a:endParaRPr>
          </a:p>
        </p:txBody>
      </p:sp>
      <p:sp>
        <p:nvSpPr>
          <p:cNvPr id="101386" name="Rectangle 10"/>
          <p:cNvSpPr>
            <a:spLocks noGrp="1" noChangeArrowheads="1"/>
          </p:cNvSpPr>
          <p:nvPr>
            <p:ph type="title"/>
          </p:nvPr>
        </p:nvSpPr>
        <p:spPr bwMode="gray"/>
        <p:txBody>
          <a:bodyPr/>
          <a:lstStyle/>
          <a:p>
            <a:r>
              <a:rPr lang="en-GB" dirty="0" smtClean="0"/>
              <a:t>Individual Values and Objectives</a:t>
            </a:r>
            <a:endParaRPr lang="en-GB" dirty="0"/>
          </a:p>
        </p:txBody>
      </p:sp>
      <p:sp>
        <p:nvSpPr>
          <p:cNvPr id="101384" name="Rectangle 8"/>
          <p:cNvSpPr>
            <a:spLocks noChangeArrowheads="1"/>
          </p:cNvSpPr>
          <p:nvPr/>
        </p:nvSpPr>
        <p:spPr bwMode="gray">
          <a:xfrm>
            <a:off x="5568686" y="2009775"/>
            <a:ext cx="2748227" cy="1797050"/>
          </a:xfrm>
          <a:prstGeom prst="rect">
            <a:avLst/>
          </a:prstGeom>
          <a:solidFill>
            <a:schemeClr val="accent1">
              <a:lumMod val="60000"/>
              <a:lumOff val="40000"/>
            </a:schemeClr>
          </a:solidFill>
          <a:ln>
            <a:solidFill>
              <a:schemeClr val="accent1"/>
            </a:solidFill>
          </a:ln>
          <a:effectLst/>
          <a:extLst/>
        </p:spPr>
        <p:txBody>
          <a:bodyPr wrap="square" lIns="137160" tIns="137160" rIns="137160" bIns="137160" anchor="ctr"/>
          <a:lstStyle/>
          <a:p>
            <a:pPr fontAlgn="base">
              <a:spcBef>
                <a:spcPct val="0"/>
              </a:spcBef>
              <a:spcAft>
                <a:spcPct val="0"/>
              </a:spcAft>
              <a:buClr>
                <a:srgbClr val="FF6600"/>
              </a:buClr>
            </a:pPr>
            <a:r>
              <a:rPr lang="en-US" sz="1600" b="1" dirty="0">
                <a:latin typeface="Georgia"/>
              </a:rPr>
              <a:t>Look at the career-life balance</a:t>
            </a:r>
            <a:r>
              <a:rPr lang="en-US" sz="1600" b="1" dirty="0" smtClean="0">
                <a:latin typeface="Georgia"/>
              </a:rPr>
              <a:t>: there </a:t>
            </a:r>
            <a:r>
              <a:rPr lang="en-US" sz="1600" b="1" dirty="0">
                <a:latin typeface="Georgia"/>
              </a:rPr>
              <a:t>is risk when this relationship gets unbalanced for longer periods of time</a:t>
            </a:r>
            <a:r>
              <a:rPr lang="en-US" sz="1600" b="1" dirty="0" smtClean="0">
                <a:latin typeface="Georgia"/>
              </a:rPr>
              <a:t>.</a:t>
            </a:r>
            <a:endParaRPr lang="en-US" sz="1600" b="1" dirty="0">
              <a:latin typeface="Georgia"/>
            </a:endParaRPr>
          </a:p>
        </p:txBody>
      </p:sp>
      <p:sp>
        <p:nvSpPr>
          <p:cNvPr id="101381" name="AutoShape 5"/>
          <p:cNvSpPr>
            <a:spLocks noChangeArrowheads="1"/>
          </p:cNvSpPr>
          <p:nvPr/>
        </p:nvSpPr>
        <p:spPr bwMode="gray">
          <a:xfrm>
            <a:off x="4817137" y="1761332"/>
            <a:ext cx="330200" cy="2293937"/>
          </a:xfrm>
          <a:prstGeom prst="rightArrow">
            <a:avLst>
              <a:gd name="adj1" fmla="val 100000"/>
              <a:gd name="adj2" fmla="val 100000"/>
            </a:avLst>
          </a:prstGeom>
          <a:solidFill>
            <a:srgbClr val="FF990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217170" algn="ctr" rotWithShape="0">
                    <a:schemeClr val="tx1">
                      <a:alpha val="99001"/>
                    </a:schemeClr>
                  </a:outerShdw>
                </a:effectLst>
              </a14:hiddenEffects>
            </a:ext>
          </a:extLst>
        </p:spPr>
        <p:txBody>
          <a:bodyPr wrap="none" anchor="ctr"/>
          <a:lstStyle/>
          <a:p>
            <a:pPr fontAlgn="base">
              <a:spcBef>
                <a:spcPct val="0"/>
              </a:spcBef>
              <a:spcAft>
                <a:spcPct val="0"/>
              </a:spcAft>
              <a:buClr>
                <a:srgbClr val="FF6600"/>
              </a:buClr>
              <a:buFont typeface="Times" pitchFamily="18" charset="0"/>
              <a:buChar char="•"/>
            </a:pPr>
            <a:endParaRPr lang="en-US" sz="1600" b="1">
              <a:solidFill>
                <a:srgbClr val="4D4D4D"/>
              </a:solidFill>
            </a:endParaRPr>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126" y="4279900"/>
            <a:ext cx="330517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513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1381"/>
                                        </p:tgtEl>
                                        <p:attrNameLst>
                                          <p:attrName>style.visibility</p:attrName>
                                        </p:attrNameLst>
                                      </p:cBhvr>
                                      <p:to>
                                        <p:strVal val="visible"/>
                                      </p:to>
                                    </p:set>
                                    <p:anim calcmode="lin" valueType="num">
                                      <p:cBhvr additive="base">
                                        <p:cTn id="11" dur="500" fill="hold"/>
                                        <p:tgtEl>
                                          <p:spTgt spid="101381"/>
                                        </p:tgtEl>
                                        <p:attrNameLst>
                                          <p:attrName>ppt_x</p:attrName>
                                        </p:attrNameLst>
                                      </p:cBhvr>
                                      <p:tavLst>
                                        <p:tav tm="0">
                                          <p:val>
                                            <p:strVal val="#ppt_x"/>
                                          </p:val>
                                        </p:tav>
                                        <p:tav tm="100000">
                                          <p:val>
                                            <p:strVal val="#ppt_x"/>
                                          </p:val>
                                        </p:tav>
                                      </p:tavLst>
                                    </p:anim>
                                    <p:anim calcmode="lin" valueType="num">
                                      <p:cBhvr additive="base">
                                        <p:cTn id="12" dur="500" fill="hold"/>
                                        <p:tgtEl>
                                          <p:spTgt spid="10138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1384"/>
                                        </p:tgtEl>
                                        <p:attrNameLst>
                                          <p:attrName>style.visibility</p:attrName>
                                        </p:attrNameLst>
                                      </p:cBhvr>
                                      <p:to>
                                        <p:strVal val="visible"/>
                                      </p:to>
                                    </p:set>
                                    <p:anim calcmode="lin" valueType="num">
                                      <p:cBhvr additive="base">
                                        <p:cTn id="17" dur="500" fill="hold"/>
                                        <p:tgtEl>
                                          <p:spTgt spid="101384"/>
                                        </p:tgtEl>
                                        <p:attrNameLst>
                                          <p:attrName>ppt_x</p:attrName>
                                        </p:attrNameLst>
                                      </p:cBhvr>
                                      <p:tavLst>
                                        <p:tav tm="0">
                                          <p:val>
                                            <p:strVal val="#ppt_x"/>
                                          </p:val>
                                        </p:tav>
                                        <p:tav tm="100000">
                                          <p:val>
                                            <p:strVal val="#ppt_x"/>
                                          </p:val>
                                        </p:tav>
                                      </p:tavLst>
                                    </p:anim>
                                    <p:anim calcmode="lin" valueType="num">
                                      <p:cBhvr additive="base">
                                        <p:cTn id="18" dur="500" fill="hold"/>
                                        <p:tgtEl>
                                          <p:spTgt spid="10138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32"/>
                                        </p:tgtEl>
                                        <p:attrNameLst>
                                          <p:attrName>style.visibility</p:attrName>
                                        </p:attrNameLst>
                                      </p:cBhvr>
                                      <p:to>
                                        <p:strVal val="visible"/>
                                      </p:to>
                                    </p:set>
                                    <p:anim calcmode="lin" valueType="num">
                                      <p:cBhvr additive="base">
                                        <p:cTn id="21" dur="500" fill="hold"/>
                                        <p:tgtEl>
                                          <p:spTgt spid="1032"/>
                                        </p:tgtEl>
                                        <p:attrNameLst>
                                          <p:attrName>ppt_x</p:attrName>
                                        </p:attrNameLst>
                                      </p:cBhvr>
                                      <p:tavLst>
                                        <p:tav tm="0">
                                          <p:val>
                                            <p:strVal val="#ppt_x"/>
                                          </p:val>
                                        </p:tav>
                                        <p:tav tm="100000">
                                          <p:val>
                                            <p:strVal val="#ppt_x"/>
                                          </p:val>
                                        </p:tav>
                                      </p:tavLst>
                                    </p:anim>
                                    <p:anim calcmode="lin" valueType="num">
                                      <p:cBhvr additive="base">
                                        <p:cTn id="22"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01384" grpId="0" animBg="1"/>
      <p:bldP spid="10138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uzzle3"/>
          <p:cNvSpPr>
            <a:spLocks noEditPoints="1" noChangeArrowheads="1"/>
          </p:cNvSpPr>
          <p:nvPr/>
        </p:nvSpPr>
        <p:spPr bwMode="auto">
          <a:xfrm rot="20964288" flipH="1" flipV="1">
            <a:off x="5199798" y="3350143"/>
            <a:ext cx="978413" cy="1440861"/>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1"/>
          </a:solidFill>
          <a:ln w="19050">
            <a:solidFill>
              <a:schemeClr val="bg1"/>
            </a:solidFill>
            <a:miter lim="800000"/>
            <a:headEnd/>
            <a:tailEnd/>
          </a:ln>
        </p:spPr>
        <p:txBody>
          <a:bodyPr lIns="100564" tIns="50282" rIns="100564" bIns="50282"/>
          <a:lstStyle/>
          <a:p>
            <a:pPr algn="ctr" defTabSz="1006475">
              <a:spcBef>
                <a:spcPct val="0"/>
              </a:spcBef>
            </a:pPr>
            <a:endParaRPr lang="de-CH" b="1">
              <a:solidFill>
                <a:prstClr val="black"/>
              </a:solidFill>
              <a:cs typeface="Arial" charset="0"/>
            </a:endParaRPr>
          </a:p>
        </p:txBody>
      </p:sp>
      <p:sp>
        <p:nvSpPr>
          <p:cNvPr id="15" name="Puzzle1"/>
          <p:cNvSpPr>
            <a:spLocks noEditPoints="1" noChangeArrowheads="1"/>
          </p:cNvSpPr>
          <p:nvPr/>
        </p:nvSpPr>
        <p:spPr bwMode="auto">
          <a:xfrm rot="20964288" flipH="1" flipV="1">
            <a:off x="5753962" y="3191788"/>
            <a:ext cx="1582479" cy="1000496"/>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accent1"/>
          </a:solidFill>
          <a:ln w="19050">
            <a:solidFill>
              <a:schemeClr val="bg1"/>
            </a:solidFill>
            <a:miter lim="800000"/>
            <a:headEnd/>
            <a:tailEnd/>
          </a:ln>
        </p:spPr>
        <p:txBody>
          <a:bodyPr lIns="100564" tIns="50282" rIns="100564" bIns="50282"/>
          <a:lstStyle/>
          <a:p>
            <a:pPr algn="ctr" defTabSz="1006475">
              <a:spcBef>
                <a:spcPct val="0"/>
              </a:spcBef>
            </a:pPr>
            <a:endParaRPr lang="de-CH" b="1">
              <a:solidFill>
                <a:prstClr val="black"/>
              </a:solidFill>
              <a:cs typeface="Arial" charset="0"/>
            </a:endParaRPr>
          </a:p>
        </p:txBody>
      </p:sp>
      <p:sp>
        <p:nvSpPr>
          <p:cNvPr id="16" name="Puzzle3"/>
          <p:cNvSpPr>
            <a:spLocks noEditPoints="1" noChangeArrowheads="1"/>
          </p:cNvSpPr>
          <p:nvPr/>
        </p:nvSpPr>
        <p:spPr bwMode="auto">
          <a:xfrm rot="20898604">
            <a:off x="3351671" y="3333068"/>
            <a:ext cx="978413" cy="1440861"/>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1"/>
          </a:solidFill>
          <a:ln w="19050">
            <a:solidFill>
              <a:schemeClr val="bg1"/>
            </a:solidFill>
            <a:miter lim="800000"/>
            <a:headEnd/>
            <a:tailEnd/>
          </a:ln>
        </p:spPr>
        <p:txBody>
          <a:bodyPr lIns="100564" tIns="50282" rIns="100564" bIns="50282"/>
          <a:lstStyle/>
          <a:p>
            <a:pPr algn="ctr" defTabSz="1006475">
              <a:spcBef>
                <a:spcPct val="0"/>
              </a:spcBef>
            </a:pPr>
            <a:endParaRPr lang="de-CH" b="1">
              <a:solidFill>
                <a:prstClr val="black"/>
              </a:solidFill>
              <a:cs typeface="Arial" charset="0"/>
            </a:endParaRPr>
          </a:p>
        </p:txBody>
      </p:sp>
      <p:sp>
        <p:nvSpPr>
          <p:cNvPr id="17" name="Puzzle1"/>
          <p:cNvSpPr>
            <a:spLocks noEditPoints="1" noChangeArrowheads="1"/>
          </p:cNvSpPr>
          <p:nvPr/>
        </p:nvSpPr>
        <p:spPr bwMode="auto">
          <a:xfrm rot="20898604">
            <a:off x="2200831" y="3948076"/>
            <a:ext cx="1582479" cy="1000496"/>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accent1"/>
          </a:solidFill>
          <a:ln w="19050">
            <a:solidFill>
              <a:schemeClr val="bg1"/>
            </a:solidFill>
            <a:miter lim="800000"/>
            <a:headEnd/>
            <a:tailEnd/>
          </a:ln>
        </p:spPr>
        <p:txBody>
          <a:bodyPr lIns="100564" tIns="50282" rIns="100564" bIns="50282"/>
          <a:lstStyle/>
          <a:p>
            <a:pPr algn="ctr" defTabSz="1006475">
              <a:spcBef>
                <a:spcPct val="0"/>
              </a:spcBef>
            </a:pPr>
            <a:endParaRPr lang="de-CH" b="1">
              <a:solidFill>
                <a:prstClr val="black"/>
              </a:solidFill>
              <a:cs typeface="Arial" charset="0"/>
            </a:endParaRPr>
          </a:p>
        </p:txBody>
      </p:sp>
      <p:sp>
        <p:nvSpPr>
          <p:cNvPr id="4" name="Title 3"/>
          <p:cNvSpPr>
            <a:spLocks noGrp="1"/>
          </p:cNvSpPr>
          <p:nvPr>
            <p:ph type="title"/>
          </p:nvPr>
        </p:nvSpPr>
        <p:spPr/>
        <p:txBody>
          <a:bodyPr/>
          <a:lstStyle/>
          <a:p>
            <a:r>
              <a:rPr lang="en-US" dirty="0"/>
              <a:t>Managing Your Career Means Aligning </a:t>
            </a:r>
            <a:r>
              <a:rPr lang="en-US" dirty="0" smtClean="0"/>
              <a:t>The Market, The Company And The Individual</a:t>
            </a:r>
            <a:endParaRPr lang="en-US" dirty="0"/>
          </a:p>
        </p:txBody>
      </p:sp>
      <p:sp>
        <p:nvSpPr>
          <p:cNvPr id="6" name="_s2157602"/>
          <p:cNvSpPr>
            <a:spLocks noChangeArrowheads="1"/>
          </p:cNvSpPr>
          <p:nvPr/>
        </p:nvSpPr>
        <p:spPr bwMode="auto">
          <a:xfrm>
            <a:off x="609599" y="1455738"/>
            <a:ext cx="2468880"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fontAlgn="base" hangingPunct="0">
              <a:spcBef>
                <a:spcPct val="0"/>
              </a:spcBef>
              <a:spcAft>
                <a:spcPct val="0"/>
              </a:spcAft>
            </a:pPr>
            <a:r>
              <a:rPr lang="en-US" sz="1600" b="1" dirty="0" smtClean="0">
                <a:solidFill>
                  <a:srgbClr val="B61A37"/>
                </a:solidFill>
              </a:rPr>
              <a:t>Individual –</a:t>
            </a:r>
            <a:r>
              <a:rPr lang="en-US" sz="1600" b="1" dirty="0" smtClean="0">
                <a:solidFill>
                  <a:srgbClr val="000000"/>
                </a:solidFill>
              </a:rPr>
              <a:t/>
            </a:r>
            <a:br>
              <a:rPr lang="en-US" sz="1600" b="1" dirty="0" smtClean="0">
                <a:solidFill>
                  <a:srgbClr val="000000"/>
                </a:solidFill>
              </a:rPr>
            </a:br>
            <a:r>
              <a:rPr lang="en-US" sz="1600" dirty="0" smtClean="0">
                <a:solidFill>
                  <a:srgbClr val="000000"/>
                </a:solidFill>
              </a:rPr>
              <a:t>Competencies</a:t>
            </a:r>
            <a:endParaRPr lang="el-GR" sz="1600" dirty="0" smtClean="0">
              <a:solidFill>
                <a:srgbClr val="000000"/>
              </a:solidFill>
            </a:endParaRPr>
          </a:p>
        </p:txBody>
      </p:sp>
      <p:sp>
        <p:nvSpPr>
          <p:cNvPr id="7" name="_s2157608"/>
          <p:cNvSpPr>
            <a:spLocks noChangeArrowheads="1"/>
          </p:cNvSpPr>
          <p:nvPr/>
        </p:nvSpPr>
        <p:spPr bwMode="auto">
          <a:xfrm>
            <a:off x="6879908" y="1455738"/>
            <a:ext cx="2468880" cy="4572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0" fontAlgn="base" hangingPunct="0">
              <a:spcBef>
                <a:spcPct val="0"/>
              </a:spcBef>
              <a:spcAft>
                <a:spcPct val="0"/>
              </a:spcAft>
            </a:pPr>
            <a:r>
              <a:rPr lang="en-US" sz="1600" b="1" dirty="0" smtClean="0">
                <a:solidFill>
                  <a:srgbClr val="B61A37"/>
                </a:solidFill>
              </a:rPr>
              <a:t>Market – </a:t>
            </a:r>
            <a:r>
              <a:rPr lang="en-US" sz="1600" dirty="0" smtClean="0">
                <a:solidFill>
                  <a:srgbClr val="000000"/>
                </a:solidFill>
              </a:rPr>
              <a:t>Trends in the External Environment</a:t>
            </a:r>
            <a:endParaRPr lang="el-GR" sz="1600" dirty="0" smtClean="0">
              <a:solidFill>
                <a:srgbClr val="000000"/>
              </a:solidFill>
            </a:endParaRPr>
          </a:p>
        </p:txBody>
      </p:sp>
      <p:sp>
        <p:nvSpPr>
          <p:cNvPr id="12" name="Flowchart: Direct Access Storage 11"/>
          <p:cNvSpPr/>
          <p:nvPr/>
        </p:nvSpPr>
        <p:spPr>
          <a:xfrm rot="16200000">
            <a:off x="672846" y="4185729"/>
            <a:ext cx="1892808" cy="1892808"/>
          </a:xfrm>
          <a:prstGeom prst="flowChartMagneticDrum">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3" name="Flowchart: Direct Access Storage 12"/>
          <p:cNvSpPr/>
          <p:nvPr/>
        </p:nvSpPr>
        <p:spPr>
          <a:xfrm rot="16200000">
            <a:off x="6165329" y="3470479"/>
            <a:ext cx="3322640" cy="1893482"/>
          </a:xfrm>
          <a:prstGeom prst="flowChartMagneticDrum">
            <a:avLst/>
          </a:prstGeom>
          <a:solidFill>
            <a:schemeClr val="accent5"/>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20" name="Donut 4"/>
          <p:cNvSpPr>
            <a:spLocks noChangeAspect="1"/>
          </p:cNvSpPr>
          <p:nvPr/>
        </p:nvSpPr>
        <p:spPr>
          <a:xfrm>
            <a:off x="861379" y="3081267"/>
            <a:ext cx="1515740" cy="1479082"/>
          </a:xfrm>
          <a:custGeom>
            <a:avLst/>
            <a:gdLst/>
            <a:ahLst/>
            <a:cxnLst/>
            <a:rect l="l" t="t" r="r" b="b"/>
            <a:pathLst>
              <a:path w="1605363" h="1566542">
                <a:moveTo>
                  <a:pt x="809816" y="225050"/>
                </a:moveTo>
                <a:cubicBezTo>
                  <a:pt x="660241" y="225050"/>
                  <a:pt x="538986" y="346305"/>
                  <a:pt x="538986" y="495880"/>
                </a:cubicBezTo>
                <a:cubicBezTo>
                  <a:pt x="538986" y="626758"/>
                  <a:pt x="631822" y="735954"/>
                  <a:pt x="755235" y="761208"/>
                </a:cubicBezTo>
                <a:lnTo>
                  <a:pt x="789806" y="764693"/>
                </a:lnTo>
                <a:lnTo>
                  <a:pt x="802683" y="763858"/>
                </a:lnTo>
                <a:lnTo>
                  <a:pt x="824243" y="765256"/>
                </a:lnTo>
                <a:lnTo>
                  <a:pt x="864398" y="761208"/>
                </a:lnTo>
                <a:cubicBezTo>
                  <a:pt x="987810" y="735954"/>
                  <a:pt x="1080646" y="626758"/>
                  <a:pt x="1080646" y="495880"/>
                </a:cubicBezTo>
                <a:cubicBezTo>
                  <a:pt x="1080646" y="346305"/>
                  <a:pt x="959391" y="225050"/>
                  <a:pt x="809816" y="225050"/>
                </a:cubicBezTo>
                <a:close/>
                <a:moveTo>
                  <a:pt x="809816" y="0"/>
                </a:moveTo>
                <a:cubicBezTo>
                  <a:pt x="1083683" y="0"/>
                  <a:pt x="1305696" y="222013"/>
                  <a:pt x="1305696" y="495880"/>
                </a:cubicBezTo>
                <a:cubicBezTo>
                  <a:pt x="1305696" y="632814"/>
                  <a:pt x="1250193" y="756784"/>
                  <a:pt x="1160456" y="846520"/>
                </a:cubicBezTo>
                <a:lnTo>
                  <a:pt x="1157846" y="848674"/>
                </a:lnTo>
                <a:lnTo>
                  <a:pt x="1204023" y="871398"/>
                </a:lnTo>
                <a:cubicBezTo>
                  <a:pt x="1452374" y="1014784"/>
                  <a:pt x="1605364" y="1279771"/>
                  <a:pt x="1605363" y="1566542"/>
                </a:cubicBezTo>
                <a:lnTo>
                  <a:pt x="1368123" y="1566541"/>
                </a:lnTo>
                <a:cubicBezTo>
                  <a:pt x="1368123" y="1364528"/>
                  <a:pt x="1260351" y="1177861"/>
                  <a:pt x="1085403" y="1076854"/>
                </a:cubicBezTo>
                <a:cubicBezTo>
                  <a:pt x="910455" y="975847"/>
                  <a:pt x="694910" y="975847"/>
                  <a:pt x="519962" y="1076854"/>
                </a:cubicBezTo>
                <a:cubicBezTo>
                  <a:pt x="345014" y="1177860"/>
                  <a:pt x="237241" y="1364528"/>
                  <a:pt x="237241" y="1566540"/>
                </a:cubicBezTo>
                <a:lnTo>
                  <a:pt x="0" y="1566540"/>
                </a:lnTo>
                <a:cubicBezTo>
                  <a:pt x="0" y="1279769"/>
                  <a:pt x="152991" y="1014782"/>
                  <a:pt x="401341" y="871397"/>
                </a:cubicBezTo>
                <a:lnTo>
                  <a:pt x="457073" y="843972"/>
                </a:lnTo>
                <a:lnTo>
                  <a:pt x="398625" y="773131"/>
                </a:lnTo>
                <a:cubicBezTo>
                  <a:pt x="345157" y="693988"/>
                  <a:pt x="313936" y="598580"/>
                  <a:pt x="313936" y="495880"/>
                </a:cubicBezTo>
                <a:cubicBezTo>
                  <a:pt x="313936" y="222013"/>
                  <a:pt x="535949" y="0"/>
                  <a:pt x="809816" y="0"/>
                </a:cubicBezTo>
                <a:close/>
              </a:path>
            </a:pathLst>
          </a:cu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black"/>
              </a:solidFill>
            </a:endParaRPr>
          </a:p>
        </p:txBody>
      </p:sp>
      <p:sp>
        <p:nvSpPr>
          <p:cNvPr id="22" name="Puzzle1"/>
          <p:cNvSpPr>
            <a:spLocks noEditPoints="1" noChangeArrowheads="1"/>
          </p:cNvSpPr>
          <p:nvPr/>
        </p:nvSpPr>
        <p:spPr bwMode="auto">
          <a:xfrm rot="20964288" flipH="1" flipV="1">
            <a:off x="4284433" y="4631884"/>
            <a:ext cx="1582479" cy="1000496"/>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chemeClr val="accent4"/>
          </a:solidFill>
          <a:ln w="19050">
            <a:solidFill>
              <a:schemeClr val="bg1"/>
            </a:solidFill>
            <a:miter lim="800000"/>
            <a:headEnd/>
            <a:tailEnd/>
          </a:ln>
        </p:spPr>
        <p:txBody>
          <a:bodyPr lIns="100564" tIns="50282" rIns="100564" bIns="50282"/>
          <a:lstStyle/>
          <a:p>
            <a:pPr algn="ctr" defTabSz="1006475">
              <a:spcBef>
                <a:spcPct val="0"/>
              </a:spcBef>
            </a:pPr>
            <a:endParaRPr lang="de-CH" b="1">
              <a:solidFill>
                <a:prstClr val="black"/>
              </a:solidFill>
              <a:cs typeface="Arial" charset="0"/>
            </a:endParaRPr>
          </a:p>
        </p:txBody>
      </p:sp>
    </p:spTree>
    <p:extLst>
      <p:ext uri="{BB962C8B-B14F-4D97-AF65-F5344CB8AC3E}">
        <p14:creationId xmlns:p14="http://schemas.microsoft.com/office/powerpoint/2010/main" val="1655876783"/>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3 Master">
  <a:themeElements>
    <a:clrScheme name="Lippincott">
      <a:dk1>
        <a:sysClr val="windowText" lastClr="000000"/>
      </a:dk1>
      <a:lt1>
        <a:sysClr val="window" lastClr="FFFFFF"/>
      </a:lt1>
      <a:dk2>
        <a:srgbClr val="B61A37"/>
      </a:dk2>
      <a:lt2>
        <a:srgbClr val="D7D2CB"/>
      </a:lt2>
      <a:accent1>
        <a:srgbClr val="A4DBE8"/>
      </a:accent1>
      <a:accent2>
        <a:srgbClr val="94A9CB"/>
      </a:accent2>
      <a:accent3>
        <a:srgbClr val="BFB800"/>
      </a:accent3>
      <a:accent4>
        <a:srgbClr val="F38419"/>
      </a:accent4>
      <a:accent5>
        <a:srgbClr val="007681"/>
      </a:accent5>
      <a:accent6>
        <a:srgbClr val="1B365D"/>
      </a:accent6>
      <a:hlink>
        <a:srgbClr val="B61A37"/>
      </a:hlink>
      <a:folHlink>
        <a:srgbClr val="00768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rtlCol="0">
        <a:spAutoFit/>
      </a:bodyPr>
      <a:lstStyle>
        <a:defPPr>
          <a:defRPr sz="1600" dirty="0" err="1" smtClean="0"/>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013 Master Dividers">
  <a:themeElements>
    <a:clrScheme name="Lippincott">
      <a:dk1>
        <a:sysClr val="windowText" lastClr="000000"/>
      </a:dk1>
      <a:lt1>
        <a:sysClr val="window" lastClr="FFFFFF"/>
      </a:lt1>
      <a:dk2>
        <a:srgbClr val="B61A37"/>
      </a:dk2>
      <a:lt2>
        <a:srgbClr val="D7D2CB"/>
      </a:lt2>
      <a:accent1>
        <a:srgbClr val="A4DBE8"/>
      </a:accent1>
      <a:accent2>
        <a:srgbClr val="94A9CB"/>
      </a:accent2>
      <a:accent3>
        <a:srgbClr val="BFB800"/>
      </a:accent3>
      <a:accent4>
        <a:srgbClr val="F38419"/>
      </a:accent4>
      <a:accent5>
        <a:srgbClr val="007681"/>
      </a:accent5>
      <a:accent6>
        <a:srgbClr val="1B365D"/>
      </a:accent6>
      <a:hlink>
        <a:srgbClr val="B61A37"/>
      </a:hlink>
      <a:folHlink>
        <a:srgbClr val="00768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rtlCol="0">
        <a:spAutoFit/>
      </a:bodyPr>
      <a:lstStyle>
        <a:defPPr>
          <a:defRPr sz="1600" dirty="0" err="1" smtClean="0"/>
        </a:defPPr>
      </a:lstStyle>
    </a:txDef>
  </a:objectDefaults>
  <a:extraClrSchemeLst/>
</a:theme>
</file>

<file path=ppt/theme/theme3.xml><?xml version="1.0" encoding="utf-8"?>
<a:theme xmlns:a="http://schemas.openxmlformats.org/drawingml/2006/main" name="1_2013 Master">
  <a:themeElements>
    <a:clrScheme name="Lippincott">
      <a:dk1>
        <a:sysClr val="windowText" lastClr="000000"/>
      </a:dk1>
      <a:lt1>
        <a:sysClr val="window" lastClr="FFFFFF"/>
      </a:lt1>
      <a:dk2>
        <a:srgbClr val="B61A37"/>
      </a:dk2>
      <a:lt2>
        <a:srgbClr val="D7D2CB"/>
      </a:lt2>
      <a:accent1>
        <a:srgbClr val="A4DBE8"/>
      </a:accent1>
      <a:accent2>
        <a:srgbClr val="94A9CB"/>
      </a:accent2>
      <a:accent3>
        <a:srgbClr val="BFB800"/>
      </a:accent3>
      <a:accent4>
        <a:srgbClr val="F38419"/>
      </a:accent4>
      <a:accent5>
        <a:srgbClr val="007681"/>
      </a:accent5>
      <a:accent6>
        <a:srgbClr val="1B365D"/>
      </a:accent6>
      <a:hlink>
        <a:srgbClr val="B61A37"/>
      </a:hlink>
      <a:folHlink>
        <a:srgbClr val="00768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rtlCol="0">
        <a:spAutoFit/>
      </a:bodyPr>
      <a:lstStyle>
        <a:defPPr>
          <a:defRPr sz="1600" dirty="0" err="1" smtClean="0"/>
        </a:defPPr>
      </a:lstStyle>
    </a:txDef>
  </a:objectDefaults>
  <a:extraClrSchemeLst/>
</a:theme>
</file>

<file path=ppt/theme/theme4.xml><?xml version="1.0" encoding="utf-8"?>
<a:theme xmlns:a="http://schemas.openxmlformats.org/drawingml/2006/main" name="2_2013 Master">
  <a:themeElements>
    <a:clrScheme name="Lippincott">
      <a:dk1>
        <a:sysClr val="windowText" lastClr="000000"/>
      </a:dk1>
      <a:lt1>
        <a:sysClr val="window" lastClr="FFFFFF"/>
      </a:lt1>
      <a:dk2>
        <a:srgbClr val="B61A37"/>
      </a:dk2>
      <a:lt2>
        <a:srgbClr val="D7D2CB"/>
      </a:lt2>
      <a:accent1>
        <a:srgbClr val="A4DBE8"/>
      </a:accent1>
      <a:accent2>
        <a:srgbClr val="94A9CB"/>
      </a:accent2>
      <a:accent3>
        <a:srgbClr val="BFB800"/>
      </a:accent3>
      <a:accent4>
        <a:srgbClr val="F38419"/>
      </a:accent4>
      <a:accent5>
        <a:srgbClr val="007681"/>
      </a:accent5>
      <a:accent6>
        <a:srgbClr val="1B365D"/>
      </a:accent6>
      <a:hlink>
        <a:srgbClr val="B61A37"/>
      </a:hlink>
      <a:folHlink>
        <a:srgbClr val="00768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rtlCol="0">
        <a:spAutoFit/>
      </a:bodyPr>
      <a:lstStyle>
        <a:defPPr>
          <a:defRPr sz="1600" dirty="0" err="1" smtClean="0"/>
        </a:defPPr>
      </a:lstStyle>
    </a:txDef>
  </a:objectDefaults>
  <a:extraClrSchemeLst/>
</a:theme>
</file>

<file path=ppt/theme/theme5.xml><?xml version="1.0" encoding="utf-8"?>
<a:theme xmlns:a="http://schemas.openxmlformats.org/drawingml/2006/main" name="3_2013 Master">
  <a:themeElements>
    <a:clrScheme name="Lippincott">
      <a:dk1>
        <a:sysClr val="windowText" lastClr="000000"/>
      </a:dk1>
      <a:lt1>
        <a:sysClr val="window" lastClr="FFFFFF"/>
      </a:lt1>
      <a:dk2>
        <a:srgbClr val="B61A37"/>
      </a:dk2>
      <a:lt2>
        <a:srgbClr val="D7D2CB"/>
      </a:lt2>
      <a:accent1>
        <a:srgbClr val="A4DBE8"/>
      </a:accent1>
      <a:accent2>
        <a:srgbClr val="94A9CB"/>
      </a:accent2>
      <a:accent3>
        <a:srgbClr val="BFB800"/>
      </a:accent3>
      <a:accent4>
        <a:srgbClr val="F38419"/>
      </a:accent4>
      <a:accent5>
        <a:srgbClr val="007681"/>
      </a:accent5>
      <a:accent6>
        <a:srgbClr val="1B365D"/>
      </a:accent6>
      <a:hlink>
        <a:srgbClr val="B61A37"/>
      </a:hlink>
      <a:folHlink>
        <a:srgbClr val="00768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rtlCol="0">
        <a:spAutoFit/>
      </a:bodyPr>
      <a:lstStyle>
        <a:defPPr>
          <a:defRPr sz="1600" dirty="0" err="1" smtClean="0"/>
        </a:defPPr>
      </a:lstStyle>
    </a:txDef>
  </a:objectDefaults>
  <a:extraClrSchemeLst/>
</a:theme>
</file>

<file path=ppt/theme/theme6.xml><?xml version="1.0" encoding="utf-8"?>
<a:theme xmlns:a="http://schemas.openxmlformats.org/drawingml/2006/main" name="4_2013 Master">
  <a:themeElements>
    <a:clrScheme name="Lippincott">
      <a:dk1>
        <a:sysClr val="windowText" lastClr="000000"/>
      </a:dk1>
      <a:lt1>
        <a:sysClr val="window" lastClr="FFFFFF"/>
      </a:lt1>
      <a:dk2>
        <a:srgbClr val="B61A37"/>
      </a:dk2>
      <a:lt2>
        <a:srgbClr val="D7D2CB"/>
      </a:lt2>
      <a:accent1>
        <a:srgbClr val="A4DBE8"/>
      </a:accent1>
      <a:accent2>
        <a:srgbClr val="94A9CB"/>
      </a:accent2>
      <a:accent3>
        <a:srgbClr val="BFB800"/>
      </a:accent3>
      <a:accent4>
        <a:srgbClr val="F38419"/>
      </a:accent4>
      <a:accent5>
        <a:srgbClr val="007681"/>
      </a:accent5>
      <a:accent6>
        <a:srgbClr val="1B365D"/>
      </a:accent6>
      <a:hlink>
        <a:srgbClr val="B61A37"/>
      </a:hlink>
      <a:folHlink>
        <a:srgbClr val="00768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rtlCol="0">
        <a:spAutoFit/>
      </a:bodyPr>
      <a:lstStyle>
        <a:defPPr>
          <a:defRPr sz="1600" dirty="0" err="1" smtClean="0"/>
        </a:defPPr>
      </a:lstStyle>
    </a:txDef>
  </a:objectDefaults>
  <a:extraClrSchemeLst/>
</a:theme>
</file>

<file path=ppt/theme/theme7.xml><?xml version="1.0" encoding="utf-8"?>
<a:theme xmlns:a="http://schemas.openxmlformats.org/drawingml/2006/main" name="5_2013 Master">
  <a:themeElements>
    <a:clrScheme name="Lippincott">
      <a:dk1>
        <a:sysClr val="windowText" lastClr="000000"/>
      </a:dk1>
      <a:lt1>
        <a:sysClr val="window" lastClr="FFFFFF"/>
      </a:lt1>
      <a:dk2>
        <a:srgbClr val="B61A37"/>
      </a:dk2>
      <a:lt2>
        <a:srgbClr val="D7D2CB"/>
      </a:lt2>
      <a:accent1>
        <a:srgbClr val="A4DBE8"/>
      </a:accent1>
      <a:accent2>
        <a:srgbClr val="94A9CB"/>
      </a:accent2>
      <a:accent3>
        <a:srgbClr val="BFB800"/>
      </a:accent3>
      <a:accent4>
        <a:srgbClr val="F38419"/>
      </a:accent4>
      <a:accent5>
        <a:srgbClr val="007681"/>
      </a:accent5>
      <a:accent6>
        <a:srgbClr val="1B365D"/>
      </a:accent6>
      <a:hlink>
        <a:srgbClr val="B61A37"/>
      </a:hlink>
      <a:folHlink>
        <a:srgbClr val="00768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rtlCol="0">
        <a:spAutoFit/>
      </a:bodyPr>
      <a:lstStyle>
        <a:defPPr>
          <a:defRPr sz="1600" dirty="0" err="1" smtClean="0"/>
        </a:defPPr>
      </a:lstStyle>
    </a:txDef>
  </a:objectDefaults>
  <a:extraClrSchemeLst/>
</a:theme>
</file>

<file path=ppt/theme/theme8.xml><?xml version="1.0" encoding="utf-8"?>
<a:theme xmlns:a="http://schemas.openxmlformats.org/drawingml/2006/main" name="6_2013 Master">
  <a:themeElements>
    <a:clrScheme name="Lippincott">
      <a:dk1>
        <a:sysClr val="windowText" lastClr="000000"/>
      </a:dk1>
      <a:lt1>
        <a:sysClr val="window" lastClr="FFFFFF"/>
      </a:lt1>
      <a:dk2>
        <a:srgbClr val="B61A37"/>
      </a:dk2>
      <a:lt2>
        <a:srgbClr val="D7D2CB"/>
      </a:lt2>
      <a:accent1>
        <a:srgbClr val="A4DBE8"/>
      </a:accent1>
      <a:accent2>
        <a:srgbClr val="94A9CB"/>
      </a:accent2>
      <a:accent3>
        <a:srgbClr val="BFB800"/>
      </a:accent3>
      <a:accent4>
        <a:srgbClr val="F38419"/>
      </a:accent4>
      <a:accent5>
        <a:srgbClr val="007681"/>
      </a:accent5>
      <a:accent6>
        <a:srgbClr val="1B365D"/>
      </a:accent6>
      <a:hlink>
        <a:srgbClr val="B61A37"/>
      </a:hlink>
      <a:folHlink>
        <a:srgbClr val="00768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rtlCol="0">
        <a:spAutoFit/>
      </a:bodyPr>
      <a:lstStyle>
        <a:defPPr>
          <a:defRPr sz="1600" dirty="0" err="1" smtClean="0"/>
        </a:defPPr>
      </a:lstStyle>
    </a:txDef>
  </a:objectDefaults>
  <a:extraClrSchemeLst/>
</a:theme>
</file>

<file path=ppt/theme/theme9.xml><?xml version="1.0" encoding="utf-8"?>
<a:theme xmlns:a="http://schemas.openxmlformats.org/drawingml/2006/main" name="7_2013 Master">
  <a:themeElements>
    <a:clrScheme name="Lippincott">
      <a:dk1>
        <a:sysClr val="windowText" lastClr="000000"/>
      </a:dk1>
      <a:lt1>
        <a:sysClr val="window" lastClr="FFFFFF"/>
      </a:lt1>
      <a:dk2>
        <a:srgbClr val="B61A37"/>
      </a:dk2>
      <a:lt2>
        <a:srgbClr val="D7D2CB"/>
      </a:lt2>
      <a:accent1>
        <a:srgbClr val="A4DBE8"/>
      </a:accent1>
      <a:accent2>
        <a:srgbClr val="94A9CB"/>
      </a:accent2>
      <a:accent3>
        <a:srgbClr val="BFB800"/>
      </a:accent3>
      <a:accent4>
        <a:srgbClr val="F38419"/>
      </a:accent4>
      <a:accent5>
        <a:srgbClr val="007681"/>
      </a:accent5>
      <a:accent6>
        <a:srgbClr val="1B365D"/>
      </a:accent6>
      <a:hlink>
        <a:srgbClr val="B61A37"/>
      </a:hlink>
      <a:folHlink>
        <a:srgbClr val="00768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rtlCol="0">
        <a:spAutoFit/>
      </a:bodyPr>
      <a:lstStyle>
        <a:defPPr>
          <a:defRPr sz="16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
  <TotalTime>6338</TotalTime>
  <Words>1217</Words>
  <Application>Microsoft Office PowerPoint</Application>
  <PresentationFormat>A4 Paper (210x297 mm)</PresentationFormat>
  <Paragraphs>171</Paragraphs>
  <Slides>19</Slides>
  <Notes>11</Notes>
  <HiddenSlides>0</HiddenSlides>
  <MMClips>0</MMClips>
  <ScaleCrop>false</ScaleCrop>
  <HeadingPairs>
    <vt:vector size="4" baseType="variant">
      <vt:variant>
        <vt:lpstr>Theme</vt:lpstr>
      </vt:variant>
      <vt:variant>
        <vt:i4>9</vt:i4>
      </vt:variant>
      <vt:variant>
        <vt:lpstr>Slide Titles</vt:lpstr>
      </vt:variant>
      <vt:variant>
        <vt:i4>19</vt:i4>
      </vt:variant>
    </vt:vector>
  </HeadingPairs>
  <TitlesOfParts>
    <vt:vector size="28" baseType="lpstr">
      <vt:lpstr>2013 Master</vt:lpstr>
      <vt:lpstr>2013 Master Dividers</vt:lpstr>
      <vt:lpstr>1_2013 Master</vt:lpstr>
      <vt:lpstr>2_2013 Master</vt:lpstr>
      <vt:lpstr>3_2013 Master</vt:lpstr>
      <vt:lpstr>4_2013 Master</vt:lpstr>
      <vt:lpstr>5_2013 Master</vt:lpstr>
      <vt:lpstr>6_2013 Master</vt:lpstr>
      <vt:lpstr>7_2013 Master</vt:lpstr>
      <vt:lpstr>Managing your career and becoming a Leader </vt:lpstr>
      <vt:lpstr>What does it mean to be a Leader?</vt:lpstr>
      <vt:lpstr>Dilbert on Leadership</vt:lpstr>
      <vt:lpstr>Why Leadership Matters?</vt:lpstr>
      <vt:lpstr>Levers that Drive Your Career</vt:lpstr>
      <vt:lpstr>The “Compass” for Managing a Successful Career</vt:lpstr>
      <vt:lpstr>Self-Awareness as a Starting Point</vt:lpstr>
      <vt:lpstr>Individual Values and Objectives</vt:lpstr>
      <vt:lpstr>Managing Your Career Means Aligning The Market, The Company And The Individual</vt:lpstr>
      <vt:lpstr>Alignment between the Company &amp; Individual</vt:lpstr>
      <vt:lpstr>Capability Development</vt:lpstr>
      <vt:lpstr>Learning New Competencies is a Prerequisite for Successful Careers</vt:lpstr>
      <vt:lpstr>Understanding the difference between Achievements and Responsibilities</vt:lpstr>
      <vt:lpstr>Key Career Drivers</vt:lpstr>
      <vt:lpstr>PowerPoint Presentation</vt:lpstr>
      <vt:lpstr>Key Career Drivers: Results</vt:lpstr>
      <vt:lpstr>Your Career Is Your Own Responsibility</vt:lpstr>
      <vt:lpstr>Don’t chase someone else’s definition of success, create your own</vt:lpstr>
      <vt:lpstr>Hurrah! You’re successful !!! </vt:lpstr>
    </vt:vector>
  </TitlesOfParts>
  <Company>Egon Zehnder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Egon Zehnder International</dc:creator>
  <cp:lastModifiedBy>Harshad Sardesai</cp:lastModifiedBy>
  <cp:revision>126</cp:revision>
  <cp:lastPrinted>2015-05-21T20:06:40Z</cp:lastPrinted>
  <dcterms:created xsi:type="dcterms:W3CDTF">2013-01-04T15:15:22Z</dcterms:created>
  <dcterms:modified xsi:type="dcterms:W3CDTF">2016-05-26T15:01:32Z</dcterms:modified>
</cp:coreProperties>
</file>